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76" r:id="rId3"/>
    <p:sldId id="257" r:id="rId4"/>
    <p:sldId id="258" r:id="rId5"/>
    <p:sldId id="274" r:id="rId6"/>
    <p:sldId id="269" r:id="rId7"/>
    <p:sldId id="275" r:id="rId8"/>
    <p:sldId id="270" r:id="rId9"/>
    <p:sldId id="264" r:id="rId10"/>
    <p:sldId id="280" r:id="rId11"/>
    <p:sldId id="265" r:id="rId12"/>
    <p:sldId id="272" r:id="rId13"/>
    <p:sldId id="268" r:id="rId14"/>
    <p:sldId id="261" r:id="rId15"/>
    <p:sldId id="266" r:id="rId16"/>
    <p:sldId id="262" r:id="rId17"/>
    <p:sldId id="263" r:id="rId18"/>
    <p:sldId id="260" r:id="rId19"/>
    <p:sldId id="278" r:id="rId20"/>
    <p:sldId id="267" r:id="rId21"/>
    <p:sldId id="279" r:id="rId22"/>
  </p:sldIdLst>
  <p:sldSz cx="9144000" cy="6858000" type="screen4x3"/>
  <p:notesSz cx="7315200" cy="96012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7900" autoAdjust="0"/>
  </p:normalViewPr>
  <p:slideViewPr>
    <p:cSldViewPr>
      <p:cViewPr varScale="1">
        <p:scale>
          <a:sx n="84" d="100"/>
          <a:sy n="8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91DFAF-934D-F840-9037-8A6DEB72BE58}" type="doc">
      <dgm:prSet loTypeId="urn:microsoft.com/office/officeart/2005/8/layout/lProcess2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B70E2F2-173C-3B4E-9642-AA8FCB828406}">
      <dgm:prSet phldrT="[Text]" custT="1"/>
      <dgm:spPr/>
      <dgm:t>
        <a:bodyPr anchor="t" anchorCtr="0"/>
        <a:lstStyle/>
        <a:p>
          <a:r>
            <a:rPr lang="en-US" sz="2200" dirty="0" smtClean="0"/>
            <a:t>Column 1</a:t>
          </a:r>
          <a:endParaRPr lang="en-US" sz="2200" dirty="0"/>
        </a:p>
      </dgm:t>
    </dgm:pt>
    <dgm:pt modelId="{C875DE42-C38F-704A-917E-1B726073109F}" type="parTrans" cxnId="{24EC14F4-8BAE-2E4C-A654-64EC78DC38E8}">
      <dgm:prSet/>
      <dgm:spPr/>
      <dgm:t>
        <a:bodyPr/>
        <a:lstStyle/>
        <a:p>
          <a:endParaRPr lang="en-US"/>
        </a:p>
      </dgm:t>
    </dgm:pt>
    <dgm:pt modelId="{7F61B4BE-32E7-A946-90FE-308272B01DB6}" type="sibTrans" cxnId="{24EC14F4-8BAE-2E4C-A654-64EC78DC38E8}">
      <dgm:prSet/>
      <dgm:spPr/>
      <dgm:t>
        <a:bodyPr/>
        <a:lstStyle/>
        <a:p>
          <a:endParaRPr lang="en-US"/>
        </a:p>
      </dgm:t>
    </dgm:pt>
    <dgm:pt modelId="{96002AA2-58F8-294A-9331-D09F3EB4B562}">
      <dgm:prSet phldrT="[Text]"/>
      <dgm:spPr/>
      <dgm:t>
        <a:bodyPr/>
        <a:lstStyle/>
        <a:p>
          <a:r>
            <a:rPr lang="en-US" dirty="0" smtClean="0"/>
            <a:t>Cell 1-1</a:t>
          </a:r>
          <a:endParaRPr lang="en-US" dirty="0"/>
        </a:p>
      </dgm:t>
    </dgm:pt>
    <dgm:pt modelId="{C2849261-992A-EF4C-8326-4B1166FF83B2}" type="parTrans" cxnId="{82CB2A00-E676-094C-B317-43EE0CB88F98}">
      <dgm:prSet/>
      <dgm:spPr/>
      <dgm:t>
        <a:bodyPr/>
        <a:lstStyle/>
        <a:p>
          <a:endParaRPr lang="en-US"/>
        </a:p>
      </dgm:t>
    </dgm:pt>
    <dgm:pt modelId="{AEEC1F38-BA89-EB46-8737-3E8B60932214}" type="sibTrans" cxnId="{82CB2A00-E676-094C-B317-43EE0CB88F98}">
      <dgm:prSet/>
      <dgm:spPr/>
      <dgm:t>
        <a:bodyPr/>
        <a:lstStyle/>
        <a:p>
          <a:endParaRPr lang="en-US"/>
        </a:p>
      </dgm:t>
    </dgm:pt>
    <dgm:pt modelId="{500D34ED-7E2B-AA4A-A800-587E4E52E7A1}">
      <dgm:prSet phldrT="[Text]"/>
      <dgm:spPr/>
      <dgm:t>
        <a:bodyPr/>
        <a:lstStyle/>
        <a:p>
          <a:r>
            <a:rPr lang="en-US" dirty="0" smtClean="0"/>
            <a:t>Cell 2-1</a:t>
          </a:r>
          <a:endParaRPr lang="en-US" dirty="0"/>
        </a:p>
      </dgm:t>
    </dgm:pt>
    <dgm:pt modelId="{B116380D-5BA7-284B-8ABF-1416A1A7678C}" type="parTrans" cxnId="{046BD665-6F44-A640-96E8-83E37606E9BF}">
      <dgm:prSet/>
      <dgm:spPr/>
      <dgm:t>
        <a:bodyPr/>
        <a:lstStyle/>
        <a:p>
          <a:endParaRPr lang="en-US"/>
        </a:p>
      </dgm:t>
    </dgm:pt>
    <dgm:pt modelId="{6B149F28-8D27-5E40-8C4C-F3277DC078B0}" type="sibTrans" cxnId="{046BD665-6F44-A640-96E8-83E37606E9BF}">
      <dgm:prSet/>
      <dgm:spPr/>
      <dgm:t>
        <a:bodyPr/>
        <a:lstStyle/>
        <a:p>
          <a:endParaRPr lang="en-US"/>
        </a:p>
      </dgm:t>
    </dgm:pt>
    <dgm:pt modelId="{24D7FEB3-FEB1-9947-9A49-FBD5EAFD87D3}">
      <dgm:prSet phldrT="[Text]" custT="1"/>
      <dgm:spPr/>
      <dgm:t>
        <a:bodyPr anchor="t" anchorCtr="0"/>
        <a:lstStyle/>
        <a:p>
          <a:r>
            <a:rPr lang="en-US" sz="2200" dirty="0" smtClean="0"/>
            <a:t>Column 2</a:t>
          </a:r>
          <a:endParaRPr lang="en-US" sz="2200" dirty="0"/>
        </a:p>
      </dgm:t>
    </dgm:pt>
    <dgm:pt modelId="{B0A5AD8C-2407-D648-B2B0-695740BAE464}" type="parTrans" cxnId="{7C38E5BE-5ADB-564A-88C4-201389086941}">
      <dgm:prSet/>
      <dgm:spPr/>
      <dgm:t>
        <a:bodyPr/>
        <a:lstStyle/>
        <a:p>
          <a:endParaRPr lang="en-US"/>
        </a:p>
      </dgm:t>
    </dgm:pt>
    <dgm:pt modelId="{4D65BB0C-56B1-1A4D-8E62-F4AB8ACFB5E9}" type="sibTrans" cxnId="{7C38E5BE-5ADB-564A-88C4-201389086941}">
      <dgm:prSet/>
      <dgm:spPr/>
      <dgm:t>
        <a:bodyPr/>
        <a:lstStyle/>
        <a:p>
          <a:endParaRPr lang="en-US"/>
        </a:p>
      </dgm:t>
    </dgm:pt>
    <dgm:pt modelId="{F99A6AFC-812E-B148-B1E0-FFD4BDD8F81C}">
      <dgm:prSet phldrT="[Text]"/>
      <dgm:spPr/>
      <dgm:t>
        <a:bodyPr/>
        <a:lstStyle/>
        <a:p>
          <a:r>
            <a:rPr lang="en-US" dirty="0" smtClean="0"/>
            <a:t>Cell 1-2</a:t>
          </a:r>
          <a:endParaRPr lang="en-US" dirty="0"/>
        </a:p>
      </dgm:t>
    </dgm:pt>
    <dgm:pt modelId="{66BF70B0-FD16-FC4B-9D6B-3AE95E3F53E7}" type="parTrans" cxnId="{12DB448D-AFB1-5147-B59E-BB8D61DC8B93}">
      <dgm:prSet/>
      <dgm:spPr/>
      <dgm:t>
        <a:bodyPr/>
        <a:lstStyle/>
        <a:p>
          <a:endParaRPr lang="en-US"/>
        </a:p>
      </dgm:t>
    </dgm:pt>
    <dgm:pt modelId="{97381A92-F660-7F42-A514-C4DDDD08D668}" type="sibTrans" cxnId="{12DB448D-AFB1-5147-B59E-BB8D61DC8B93}">
      <dgm:prSet/>
      <dgm:spPr/>
      <dgm:t>
        <a:bodyPr/>
        <a:lstStyle/>
        <a:p>
          <a:endParaRPr lang="en-US"/>
        </a:p>
      </dgm:t>
    </dgm:pt>
    <dgm:pt modelId="{AD6553C9-A38C-624B-B6A5-04F894173554}">
      <dgm:prSet phldrT="[Text]"/>
      <dgm:spPr/>
      <dgm:t>
        <a:bodyPr/>
        <a:lstStyle/>
        <a:p>
          <a:r>
            <a:rPr lang="en-US" dirty="0" smtClean="0"/>
            <a:t>Cell 2-2</a:t>
          </a:r>
          <a:endParaRPr lang="en-US" dirty="0"/>
        </a:p>
      </dgm:t>
    </dgm:pt>
    <dgm:pt modelId="{B66570B9-6D32-7843-95EB-69B84103D666}" type="parTrans" cxnId="{0AFB0588-AAF2-2C4E-9663-D378D5107739}">
      <dgm:prSet/>
      <dgm:spPr/>
      <dgm:t>
        <a:bodyPr/>
        <a:lstStyle/>
        <a:p>
          <a:endParaRPr lang="en-US"/>
        </a:p>
      </dgm:t>
    </dgm:pt>
    <dgm:pt modelId="{0F46ED25-864B-1548-8CA6-A3A0C49F0969}" type="sibTrans" cxnId="{0AFB0588-AAF2-2C4E-9663-D378D5107739}">
      <dgm:prSet/>
      <dgm:spPr/>
      <dgm:t>
        <a:bodyPr/>
        <a:lstStyle/>
        <a:p>
          <a:endParaRPr lang="en-US"/>
        </a:p>
      </dgm:t>
    </dgm:pt>
    <dgm:pt modelId="{7CB45FF0-9F2C-2F44-9ABD-5183050B77E0}">
      <dgm:prSet phldrT="[Text]" custT="1"/>
      <dgm:spPr/>
      <dgm:t>
        <a:bodyPr anchor="t" anchorCtr="0"/>
        <a:lstStyle/>
        <a:p>
          <a:r>
            <a:rPr lang="en-US" sz="2200" dirty="0" smtClean="0"/>
            <a:t>Column 3</a:t>
          </a:r>
          <a:endParaRPr lang="en-US" sz="2200" dirty="0"/>
        </a:p>
      </dgm:t>
    </dgm:pt>
    <dgm:pt modelId="{CD8E111E-08BE-E845-9586-992728FA4029}" type="parTrans" cxnId="{E60ADD24-A755-5649-8ED2-278DFB5FDBE0}">
      <dgm:prSet/>
      <dgm:spPr/>
      <dgm:t>
        <a:bodyPr/>
        <a:lstStyle/>
        <a:p>
          <a:endParaRPr lang="en-US"/>
        </a:p>
      </dgm:t>
    </dgm:pt>
    <dgm:pt modelId="{8E233958-4872-DF46-968F-B1E8A6415401}" type="sibTrans" cxnId="{E60ADD24-A755-5649-8ED2-278DFB5FDBE0}">
      <dgm:prSet/>
      <dgm:spPr/>
      <dgm:t>
        <a:bodyPr/>
        <a:lstStyle/>
        <a:p>
          <a:endParaRPr lang="en-US"/>
        </a:p>
      </dgm:t>
    </dgm:pt>
    <dgm:pt modelId="{D73B3F88-6AF2-F144-A0F8-6FF503ACB3D9}">
      <dgm:prSet phldrT="[Text]"/>
      <dgm:spPr/>
      <dgm:t>
        <a:bodyPr/>
        <a:lstStyle/>
        <a:p>
          <a:r>
            <a:rPr lang="en-US" dirty="0" smtClean="0"/>
            <a:t>Cell 1-3</a:t>
          </a:r>
          <a:endParaRPr lang="en-US" dirty="0"/>
        </a:p>
      </dgm:t>
    </dgm:pt>
    <dgm:pt modelId="{42D4F0DC-C56E-314F-AF59-A1848F4CFE95}" type="parTrans" cxnId="{E844A99A-ACEA-B141-A749-C9880E79060F}">
      <dgm:prSet/>
      <dgm:spPr/>
      <dgm:t>
        <a:bodyPr/>
        <a:lstStyle/>
        <a:p>
          <a:endParaRPr lang="en-US"/>
        </a:p>
      </dgm:t>
    </dgm:pt>
    <dgm:pt modelId="{66DB6438-1828-BE4E-BD9D-D9FF28C285D8}" type="sibTrans" cxnId="{E844A99A-ACEA-B141-A749-C9880E79060F}">
      <dgm:prSet/>
      <dgm:spPr/>
      <dgm:t>
        <a:bodyPr/>
        <a:lstStyle/>
        <a:p>
          <a:endParaRPr lang="en-US"/>
        </a:p>
      </dgm:t>
    </dgm:pt>
    <dgm:pt modelId="{495055AC-0487-FA4A-89E6-D3E8F74F4B3C}">
      <dgm:prSet phldrT="[Text]"/>
      <dgm:spPr/>
      <dgm:t>
        <a:bodyPr/>
        <a:lstStyle/>
        <a:p>
          <a:r>
            <a:rPr lang="en-US" dirty="0" smtClean="0"/>
            <a:t>Cell 2-3</a:t>
          </a:r>
          <a:endParaRPr lang="en-US" dirty="0"/>
        </a:p>
      </dgm:t>
    </dgm:pt>
    <dgm:pt modelId="{C89FB3E0-0E42-7A40-8508-4CB058D7B9CF}" type="parTrans" cxnId="{E230E5B6-8C8C-9C49-8010-EE588474ADDC}">
      <dgm:prSet/>
      <dgm:spPr/>
      <dgm:t>
        <a:bodyPr/>
        <a:lstStyle/>
        <a:p>
          <a:endParaRPr lang="en-US"/>
        </a:p>
      </dgm:t>
    </dgm:pt>
    <dgm:pt modelId="{E66376B0-2A41-204E-8AB1-CA1B0FBBC97D}" type="sibTrans" cxnId="{E230E5B6-8C8C-9C49-8010-EE588474ADDC}">
      <dgm:prSet/>
      <dgm:spPr/>
      <dgm:t>
        <a:bodyPr/>
        <a:lstStyle/>
        <a:p>
          <a:endParaRPr lang="en-US"/>
        </a:p>
      </dgm:t>
    </dgm:pt>
    <dgm:pt modelId="{055C0671-1628-DD4A-AD86-2CCBC935831C}">
      <dgm:prSet phldrT="[Text]" custT="1"/>
      <dgm:spPr/>
      <dgm:t>
        <a:bodyPr anchor="t" anchorCtr="0"/>
        <a:lstStyle/>
        <a:p>
          <a:r>
            <a:rPr lang="en-US" sz="2200" dirty="0" smtClean="0"/>
            <a:t>Column 4</a:t>
          </a:r>
          <a:endParaRPr lang="en-US" sz="2200" dirty="0"/>
        </a:p>
      </dgm:t>
    </dgm:pt>
    <dgm:pt modelId="{0BD52529-1E24-C841-9B6F-0796953B8D82}" type="parTrans" cxnId="{91907AA3-8042-5948-A16A-E58D43C90EF6}">
      <dgm:prSet/>
      <dgm:spPr/>
      <dgm:t>
        <a:bodyPr/>
        <a:lstStyle/>
        <a:p>
          <a:endParaRPr lang="en-US"/>
        </a:p>
      </dgm:t>
    </dgm:pt>
    <dgm:pt modelId="{FFB18B5F-DA88-9144-8B38-FA878A3305B5}" type="sibTrans" cxnId="{91907AA3-8042-5948-A16A-E58D43C90EF6}">
      <dgm:prSet/>
      <dgm:spPr/>
      <dgm:t>
        <a:bodyPr/>
        <a:lstStyle/>
        <a:p>
          <a:endParaRPr lang="en-US"/>
        </a:p>
      </dgm:t>
    </dgm:pt>
    <dgm:pt modelId="{79DCD690-BBDB-134C-8F7B-08A5EF0762EA}">
      <dgm:prSet phldrT="[Text]"/>
      <dgm:spPr/>
      <dgm:t>
        <a:bodyPr/>
        <a:lstStyle/>
        <a:p>
          <a:r>
            <a:rPr lang="en-US" dirty="0" smtClean="0"/>
            <a:t>Cell 1-4</a:t>
          </a:r>
          <a:endParaRPr lang="en-US" dirty="0"/>
        </a:p>
      </dgm:t>
    </dgm:pt>
    <dgm:pt modelId="{4AED0604-5EC6-384F-94A1-DFA087E83306}" type="parTrans" cxnId="{240964B0-E8ED-4049-8E7E-CBCA24D39E0D}">
      <dgm:prSet/>
      <dgm:spPr/>
      <dgm:t>
        <a:bodyPr/>
        <a:lstStyle/>
        <a:p>
          <a:endParaRPr lang="en-US"/>
        </a:p>
      </dgm:t>
    </dgm:pt>
    <dgm:pt modelId="{0694379D-0E74-1042-8A33-8ABA60455569}" type="sibTrans" cxnId="{240964B0-E8ED-4049-8E7E-CBCA24D39E0D}">
      <dgm:prSet/>
      <dgm:spPr/>
      <dgm:t>
        <a:bodyPr/>
        <a:lstStyle/>
        <a:p>
          <a:endParaRPr lang="en-US"/>
        </a:p>
      </dgm:t>
    </dgm:pt>
    <dgm:pt modelId="{42F64F6B-915E-C542-A76F-236E356C2739}">
      <dgm:prSet phldrT="[Text]"/>
      <dgm:spPr/>
      <dgm:t>
        <a:bodyPr/>
        <a:lstStyle/>
        <a:p>
          <a:r>
            <a:rPr lang="en-US" dirty="0" smtClean="0"/>
            <a:t>Cell 2-4</a:t>
          </a:r>
          <a:endParaRPr lang="en-US" dirty="0"/>
        </a:p>
      </dgm:t>
    </dgm:pt>
    <dgm:pt modelId="{5C23A937-E963-A447-BA33-8125BE191355}" type="parTrans" cxnId="{B738CF11-0534-5B4B-98BA-168AF6522FC4}">
      <dgm:prSet/>
      <dgm:spPr/>
      <dgm:t>
        <a:bodyPr/>
        <a:lstStyle/>
        <a:p>
          <a:endParaRPr lang="en-US"/>
        </a:p>
      </dgm:t>
    </dgm:pt>
    <dgm:pt modelId="{6DE44E38-5A46-3A42-9957-F6D05743C721}" type="sibTrans" cxnId="{B738CF11-0534-5B4B-98BA-168AF6522FC4}">
      <dgm:prSet/>
      <dgm:spPr/>
      <dgm:t>
        <a:bodyPr/>
        <a:lstStyle/>
        <a:p>
          <a:endParaRPr lang="en-US"/>
        </a:p>
      </dgm:t>
    </dgm:pt>
    <dgm:pt modelId="{28D02A0F-A626-EB43-AC36-56925A9412CF}">
      <dgm:prSet phldrT="[Text]"/>
      <dgm:spPr/>
      <dgm:t>
        <a:bodyPr/>
        <a:lstStyle/>
        <a:p>
          <a:r>
            <a:rPr lang="en-US" dirty="0" smtClean="0"/>
            <a:t>Cell 3-1</a:t>
          </a:r>
          <a:endParaRPr lang="en-US" dirty="0"/>
        </a:p>
      </dgm:t>
    </dgm:pt>
    <dgm:pt modelId="{1596EFFB-4874-8948-9DE4-138CA0AE7EE7}" type="parTrans" cxnId="{81A508B5-84B5-3C4C-B908-30DD49069894}">
      <dgm:prSet/>
      <dgm:spPr/>
      <dgm:t>
        <a:bodyPr/>
        <a:lstStyle/>
        <a:p>
          <a:endParaRPr lang="en-US"/>
        </a:p>
      </dgm:t>
    </dgm:pt>
    <dgm:pt modelId="{CC98ED2A-64FE-484F-B23F-4307EFB685B8}" type="sibTrans" cxnId="{81A508B5-84B5-3C4C-B908-30DD49069894}">
      <dgm:prSet/>
      <dgm:spPr/>
      <dgm:t>
        <a:bodyPr/>
        <a:lstStyle/>
        <a:p>
          <a:endParaRPr lang="en-US"/>
        </a:p>
      </dgm:t>
    </dgm:pt>
    <dgm:pt modelId="{2ABDFA04-E2C6-5D47-B3ED-E53EB138F52D}">
      <dgm:prSet phldrT="[Text]"/>
      <dgm:spPr/>
      <dgm:t>
        <a:bodyPr/>
        <a:lstStyle/>
        <a:p>
          <a:r>
            <a:rPr lang="en-US" dirty="0" smtClean="0"/>
            <a:t>Cell 4-1</a:t>
          </a:r>
          <a:endParaRPr lang="en-US" dirty="0"/>
        </a:p>
      </dgm:t>
    </dgm:pt>
    <dgm:pt modelId="{4D90C416-548D-964F-98A5-72D4BA738A06}" type="parTrans" cxnId="{59A29638-3E11-A840-898B-97777961568D}">
      <dgm:prSet/>
      <dgm:spPr/>
      <dgm:t>
        <a:bodyPr/>
        <a:lstStyle/>
        <a:p>
          <a:endParaRPr lang="en-US"/>
        </a:p>
      </dgm:t>
    </dgm:pt>
    <dgm:pt modelId="{836287FB-B988-134F-88EC-AB14C2E1E5F8}" type="sibTrans" cxnId="{59A29638-3E11-A840-898B-97777961568D}">
      <dgm:prSet/>
      <dgm:spPr/>
      <dgm:t>
        <a:bodyPr/>
        <a:lstStyle/>
        <a:p>
          <a:endParaRPr lang="en-US"/>
        </a:p>
      </dgm:t>
    </dgm:pt>
    <dgm:pt modelId="{06E5F4FD-5DFD-0D4F-9913-209F96B1C955}">
      <dgm:prSet phldrT="[Text]"/>
      <dgm:spPr/>
      <dgm:t>
        <a:bodyPr/>
        <a:lstStyle/>
        <a:p>
          <a:r>
            <a:rPr lang="en-US" dirty="0" smtClean="0"/>
            <a:t>Cell 3-2</a:t>
          </a:r>
          <a:endParaRPr lang="en-US" dirty="0"/>
        </a:p>
      </dgm:t>
    </dgm:pt>
    <dgm:pt modelId="{FE562A37-E776-0241-97E0-A7C26B6B44D9}" type="parTrans" cxnId="{B518DDD9-EFD5-9242-A16B-3128E693F690}">
      <dgm:prSet/>
      <dgm:spPr/>
      <dgm:t>
        <a:bodyPr/>
        <a:lstStyle/>
        <a:p>
          <a:endParaRPr lang="en-US"/>
        </a:p>
      </dgm:t>
    </dgm:pt>
    <dgm:pt modelId="{9872D90F-8526-7F43-96EE-58554CBEF345}" type="sibTrans" cxnId="{B518DDD9-EFD5-9242-A16B-3128E693F690}">
      <dgm:prSet/>
      <dgm:spPr/>
      <dgm:t>
        <a:bodyPr/>
        <a:lstStyle/>
        <a:p>
          <a:endParaRPr lang="en-US"/>
        </a:p>
      </dgm:t>
    </dgm:pt>
    <dgm:pt modelId="{049587DE-5C31-1540-ADC5-936A85453DD8}">
      <dgm:prSet phldrT="[Text]"/>
      <dgm:spPr/>
      <dgm:t>
        <a:bodyPr/>
        <a:lstStyle/>
        <a:p>
          <a:r>
            <a:rPr lang="en-US" dirty="0" smtClean="0"/>
            <a:t>Cell 4-2</a:t>
          </a:r>
          <a:endParaRPr lang="en-US" dirty="0"/>
        </a:p>
      </dgm:t>
    </dgm:pt>
    <dgm:pt modelId="{947AF369-ED58-A148-B636-A460649EA274}" type="parTrans" cxnId="{8B08FA1B-B4FB-A848-9334-8E031D5355B9}">
      <dgm:prSet/>
      <dgm:spPr/>
      <dgm:t>
        <a:bodyPr/>
        <a:lstStyle/>
        <a:p>
          <a:endParaRPr lang="en-US"/>
        </a:p>
      </dgm:t>
    </dgm:pt>
    <dgm:pt modelId="{7847786E-DE98-0C4F-A258-A51DB38F4342}" type="sibTrans" cxnId="{8B08FA1B-B4FB-A848-9334-8E031D5355B9}">
      <dgm:prSet/>
      <dgm:spPr/>
      <dgm:t>
        <a:bodyPr/>
        <a:lstStyle/>
        <a:p>
          <a:endParaRPr lang="en-US"/>
        </a:p>
      </dgm:t>
    </dgm:pt>
    <dgm:pt modelId="{0F06A4FC-92C8-3A4F-8B84-8E37DEF6BAAE}">
      <dgm:prSet phldrT="[Text]"/>
      <dgm:spPr/>
      <dgm:t>
        <a:bodyPr/>
        <a:lstStyle/>
        <a:p>
          <a:r>
            <a:rPr lang="en-US" dirty="0" smtClean="0"/>
            <a:t>Cell 3-3</a:t>
          </a:r>
          <a:endParaRPr lang="en-US" dirty="0"/>
        </a:p>
      </dgm:t>
    </dgm:pt>
    <dgm:pt modelId="{4FF882E7-F407-CD45-9CEF-041CF41D844B}" type="parTrans" cxnId="{28A2D261-2521-A645-AA79-C6355215C19A}">
      <dgm:prSet/>
      <dgm:spPr/>
      <dgm:t>
        <a:bodyPr/>
        <a:lstStyle/>
        <a:p>
          <a:endParaRPr lang="en-US"/>
        </a:p>
      </dgm:t>
    </dgm:pt>
    <dgm:pt modelId="{4B8A6D48-9892-2E43-A000-D076719ED63B}" type="sibTrans" cxnId="{28A2D261-2521-A645-AA79-C6355215C19A}">
      <dgm:prSet/>
      <dgm:spPr/>
      <dgm:t>
        <a:bodyPr/>
        <a:lstStyle/>
        <a:p>
          <a:endParaRPr lang="en-US"/>
        </a:p>
      </dgm:t>
    </dgm:pt>
    <dgm:pt modelId="{E3A72246-704F-D14B-BB93-11FF7AE4DD3E}">
      <dgm:prSet phldrT="[Text]"/>
      <dgm:spPr/>
      <dgm:t>
        <a:bodyPr/>
        <a:lstStyle/>
        <a:p>
          <a:r>
            <a:rPr lang="en-US" dirty="0" smtClean="0"/>
            <a:t>Cell 4-3</a:t>
          </a:r>
          <a:endParaRPr lang="en-US" dirty="0"/>
        </a:p>
      </dgm:t>
    </dgm:pt>
    <dgm:pt modelId="{91106FA3-6BA9-DC41-8052-A414BED679CE}" type="parTrans" cxnId="{97A55110-F142-1441-91F0-F4BADC68C3CA}">
      <dgm:prSet/>
      <dgm:spPr/>
      <dgm:t>
        <a:bodyPr/>
        <a:lstStyle/>
        <a:p>
          <a:endParaRPr lang="en-US"/>
        </a:p>
      </dgm:t>
    </dgm:pt>
    <dgm:pt modelId="{4E6638D0-0E4D-B540-8E46-655ED4A7AD1C}" type="sibTrans" cxnId="{97A55110-F142-1441-91F0-F4BADC68C3CA}">
      <dgm:prSet/>
      <dgm:spPr/>
      <dgm:t>
        <a:bodyPr/>
        <a:lstStyle/>
        <a:p>
          <a:endParaRPr lang="en-US"/>
        </a:p>
      </dgm:t>
    </dgm:pt>
    <dgm:pt modelId="{868CBCEB-08F8-704D-A4A6-69432C1F4857}">
      <dgm:prSet phldrT="[Text]"/>
      <dgm:spPr/>
      <dgm:t>
        <a:bodyPr/>
        <a:lstStyle/>
        <a:p>
          <a:r>
            <a:rPr lang="en-US" dirty="0" smtClean="0"/>
            <a:t>Cell 3-4</a:t>
          </a:r>
          <a:endParaRPr lang="en-US" dirty="0"/>
        </a:p>
      </dgm:t>
    </dgm:pt>
    <dgm:pt modelId="{4D645F29-E2A4-FE43-B0CA-20A68F16C26E}" type="parTrans" cxnId="{605EE383-BD62-DD41-A4DE-C84D932B25CB}">
      <dgm:prSet/>
      <dgm:spPr/>
      <dgm:t>
        <a:bodyPr/>
        <a:lstStyle/>
        <a:p>
          <a:endParaRPr lang="en-US"/>
        </a:p>
      </dgm:t>
    </dgm:pt>
    <dgm:pt modelId="{44FB67EA-EC37-DE45-9E55-BBE49EE14966}" type="sibTrans" cxnId="{605EE383-BD62-DD41-A4DE-C84D932B25CB}">
      <dgm:prSet/>
      <dgm:spPr/>
      <dgm:t>
        <a:bodyPr/>
        <a:lstStyle/>
        <a:p>
          <a:endParaRPr lang="en-US"/>
        </a:p>
      </dgm:t>
    </dgm:pt>
    <dgm:pt modelId="{79AA762E-0C40-0142-803B-3696A284EFFB}">
      <dgm:prSet phldrT="[Text]"/>
      <dgm:spPr/>
      <dgm:t>
        <a:bodyPr/>
        <a:lstStyle/>
        <a:p>
          <a:r>
            <a:rPr lang="en-US" dirty="0" smtClean="0"/>
            <a:t>Cell 4-4</a:t>
          </a:r>
          <a:endParaRPr lang="en-US" dirty="0"/>
        </a:p>
      </dgm:t>
    </dgm:pt>
    <dgm:pt modelId="{74FDF603-FD94-8741-9BCE-56391F20C065}" type="parTrans" cxnId="{295BB85B-E1EA-1C45-A015-ED33D54A3531}">
      <dgm:prSet/>
      <dgm:spPr/>
      <dgm:t>
        <a:bodyPr/>
        <a:lstStyle/>
        <a:p>
          <a:endParaRPr lang="en-US"/>
        </a:p>
      </dgm:t>
    </dgm:pt>
    <dgm:pt modelId="{2490EBEA-0EEC-774A-BF8F-5A97CA8D4347}" type="sibTrans" cxnId="{295BB85B-E1EA-1C45-A015-ED33D54A3531}">
      <dgm:prSet/>
      <dgm:spPr/>
      <dgm:t>
        <a:bodyPr/>
        <a:lstStyle/>
        <a:p>
          <a:endParaRPr lang="en-US"/>
        </a:p>
      </dgm:t>
    </dgm:pt>
    <dgm:pt modelId="{3BCB1DE7-C814-A74A-A1B6-E2D0D1030F9A}">
      <dgm:prSet phldrT="[Text]" custT="1"/>
      <dgm:spPr/>
      <dgm:t>
        <a:bodyPr anchor="t" anchorCtr="0"/>
        <a:lstStyle/>
        <a:p>
          <a:r>
            <a:rPr lang="en-US" sz="2200" dirty="0" smtClean="0"/>
            <a:t>Column 5</a:t>
          </a:r>
          <a:endParaRPr lang="en-US" sz="2200" dirty="0"/>
        </a:p>
      </dgm:t>
    </dgm:pt>
    <dgm:pt modelId="{FA290745-66A6-D34B-8920-0242F503EB18}" type="parTrans" cxnId="{C2F29228-1B7C-8249-9FAE-8899F2C11AD7}">
      <dgm:prSet/>
      <dgm:spPr/>
      <dgm:t>
        <a:bodyPr/>
        <a:lstStyle/>
        <a:p>
          <a:endParaRPr lang="en-US"/>
        </a:p>
      </dgm:t>
    </dgm:pt>
    <dgm:pt modelId="{6468571A-20CB-BB45-9960-03048157531B}" type="sibTrans" cxnId="{C2F29228-1B7C-8249-9FAE-8899F2C11AD7}">
      <dgm:prSet/>
      <dgm:spPr/>
      <dgm:t>
        <a:bodyPr/>
        <a:lstStyle/>
        <a:p>
          <a:endParaRPr lang="en-US"/>
        </a:p>
      </dgm:t>
    </dgm:pt>
    <dgm:pt modelId="{640B2BF2-4AC7-764C-A10C-E03DC5F75F9E}">
      <dgm:prSet phldrT="[Text]"/>
      <dgm:spPr/>
      <dgm:t>
        <a:bodyPr/>
        <a:lstStyle/>
        <a:p>
          <a:r>
            <a:rPr lang="en-US" dirty="0" smtClean="0"/>
            <a:t>Cell 1-5</a:t>
          </a:r>
          <a:endParaRPr lang="en-US" dirty="0"/>
        </a:p>
      </dgm:t>
    </dgm:pt>
    <dgm:pt modelId="{54F0937A-9A42-134F-AA51-0A58E361E594}" type="parTrans" cxnId="{FF2E312A-170F-464A-8F49-FF2145EF282E}">
      <dgm:prSet/>
      <dgm:spPr/>
      <dgm:t>
        <a:bodyPr/>
        <a:lstStyle/>
        <a:p>
          <a:endParaRPr lang="en-US"/>
        </a:p>
      </dgm:t>
    </dgm:pt>
    <dgm:pt modelId="{3D5723C2-77D3-0C46-8D9C-42B34399B9BA}" type="sibTrans" cxnId="{FF2E312A-170F-464A-8F49-FF2145EF282E}">
      <dgm:prSet/>
      <dgm:spPr/>
      <dgm:t>
        <a:bodyPr/>
        <a:lstStyle/>
        <a:p>
          <a:endParaRPr lang="en-US"/>
        </a:p>
      </dgm:t>
    </dgm:pt>
    <dgm:pt modelId="{59D0E80F-ACE1-B04D-9084-C56804F104CE}">
      <dgm:prSet phldrT="[Text]"/>
      <dgm:spPr/>
      <dgm:t>
        <a:bodyPr/>
        <a:lstStyle/>
        <a:p>
          <a:r>
            <a:rPr lang="en-US" dirty="0" smtClean="0"/>
            <a:t>Cell 2-5</a:t>
          </a:r>
          <a:endParaRPr lang="en-US" dirty="0"/>
        </a:p>
      </dgm:t>
    </dgm:pt>
    <dgm:pt modelId="{209A4888-7554-6E4C-A6C9-A78F35002E6D}" type="parTrans" cxnId="{F54AF711-D925-5146-876E-3D0F54FE3B44}">
      <dgm:prSet/>
      <dgm:spPr/>
      <dgm:t>
        <a:bodyPr/>
        <a:lstStyle/>
        <a:p>
          <a:endParaRPr lang="en-US"/>
        </a:p>
      </dgm:t>
    </dgm:pt>
    <dgm:pt modelId="{528C0D73-69D7-4B49-A67A-A742FC401255}" type="sibTrans" cxnId="{F54AF711-D925-5146-876E-3D0F54FE3B44}">
      <dgm:prSet/>
      <dgm:spPr/>
      <dgm:t>
        <a:bodyPr/>
        <a:lstStyle/>
        <a:p>
          <a:endParaRPr lang="en-US"/>
        </a:p>
      </dgm:t>
    </dgm:pt>
    <dgm:pt modelId="{EE08E70C-D8E2-F84A-BB1D-E6793D803729}">
      <dgm:prSet phldrT="[Text]"/>
      <dgm:spPr/>
      <dgm:t>
        <a:bodyPr/>
        <a:lstStyle/>
        <a:p>
          <a:r>
            <a:rPr lang="en-US" dirty="0" smtClean="0"/>
            <a:t>Cell 3-5</a:t>
          </a:r>
          <a:endParaRPr lang="en-US" dirty="0"/>
        </a:p>
      </dgm:t>
    </dgm:pt>
    <dgm:pt modelId="{A142181F-E439-AB4A-8929-C4CDA76DF083}" type="parTrans" cxnId="{EBB11A1F-E614-0147-B648-DED1572F10F1}">
      <dgm:prSet/>
      <dgm:spPr/>
      <dgm:t>
        <a:bodyPr/>
        <a:lstStyle/>
        <a:p>
          <a:endParaRPr lang="en-US"/>
        </a:p>
      </dgm:t>
    </dgm:pt>
    <dgm:pt modelId="{83A5EB31-98B0-3D46-B33A-EF5529A52B3B}" type="sibTrans" cxnId="{EBB11A1F-E614-0147-B648-DED1572F10F1}">
      <dgm:prSet/>
      <dgm:spPr/>
      <dgm:t>
        <a:bodyPr/>
        <a:lstStyle/>
        <a:p>
          <a:endParaRPr lang="en-US"/>
        </a:p>
      </dgm:t>
    </dgm:pt>
    <dgm:pt modelId="{F0D150F8-68DB-F94C-97DE-440000D7EAEF}">
      <dgm:prSet phldrT="[Text]"/>
      <dgm:spPr/>
      <dgm:t>
        <a:bodyPr/>
        <a:lstStyle/>
        <a:p>
          <a:r>
            <a:rPr lang="en-US" dirty="0" smtClean="0"/>
            <a:t>Cell 4-5</a:t>
          </a:r>
          <a:endParaRPr lang="en-US" dirty="0"/>
        </a:p>
      </dgm:t>
    </dgm:pt>
    <dgm:pt modelId="{51B62902-7F4F-2D4F-BBF2-A9E6841D5DB5}" type="parTrans" cxnId="{E33D2196-4857-3C40-A557-10635C1C1DE4}">
      <dgm:prSet/>
      <dgm:spPr/>
      <dgm:t>
        <a:bodyPr/>
        <a:lstStyle/>
        <a:p>
          <a:endParaRPr lang="en-US"/>
        </a:p>
      </dgm:t>
    </dgm:pt>
    <dgm:pt modelId="{5A7F8798-3693-6243-8C3E-83BFA045935A}" type="sibTrans" cxnId="{E33D2196-4857-3C40-A557-10635C1C1DE4}">
      <dgm:prSet/>
      <dgm:spPr/>
      <dgm:t>
        <a:bodyPr/>
        <a:lstStyle/>
        <a:p>
          <a:endParaRPr lang="en-US"/>
        </a:p>
      </dgm:t>
    </dgm:pt>
    <dgm:pt modelId="{0F49E886-8EE7-DD48-B93A-E575CD58CC1A}">
      <dgm:prSet phldrT="[Text]" custT="1"/>
      <dgm:spPr/>
      <dgm:t>
        <a:bodyPr anchor="t" anchorCtr="0"/>
        <a:lstStyle/>
        <a:p>
          <a:r>
            <a:rPr lang="en-US" sz="2200" dirty="0" smtClean="0"/>
            <a:t>Column 6</a:t>
          </a:r>
          <a:endParaRPr lang="en-US" sz="2200" dirty="0"/>
        </a:p>
      </dgm:t>
    </dgm:pt>
    <dgm:pt modelId="{89C22190-05E5-414B-95E6-E86ABC385084}" type="parTrans" cxnId="{EBED5418-7AC0-444A-B6D5-861C2A38966D}">
      <dgm:prSet/>
      <dgm:spPr/>
      <dgm:t>
        <a:bodyPr/>
        <a:lstStyle/>
        <a:p>
          <a:endParaRPr lang="en-US"/>
        </a:p>
      </dgm:t>
    </dgm:pt>
    <dgm:pt modelId="{DD4E0902-AF0E-5643-A339-9FDB987788D4}" type="sibTrans" cxnId="{EBED5418-7AC0-444A-B6D5-861C2A38966D}">
      <dgm:prSet/>
      <dgm:spPr/>
      <dgm:t>
        <a:bodyPr/>
        <a:lstStyle/>
        <a:p>
          <a:endParaRPr lang="en-US"/>
        </a:p>
      </dgm:t>
    </dgm:pt>
    <dgm:pt modelId="{3C0E8823-503A-1049-B4F0-E0220E1ADCDE}">
      <dgm:prSet phldrT="[Text]"/>
      <dgm:spPr/>
      <dgm:t>
        <a:bodyPr/>
        <a:lstStyle/>
        <a:p>
          <a:r>
            <a:rPr lang="en-US" dirty="0" smtClean="0"/>
            <a:t>Cell 1-6</a:t>
          </a:r>
          <a:endParaRPr lang="en-US" dirty="0"/>
        </a:p>
      </dgm:t>
    </dgm:pt>
    <dgm:pt modelId="{8F4AA41C-8D82-874D-9C50-E64E54EA37F0}" type="parTrans" cxnId="{DF217A9A-396E-084D-B93F-CBE5FF61CE66}">
      <dgm:prSet/>
      <dgm:spPr/>
      <dgm:t>
        <a:bodyPr/>
        <a:lstStyle/>
        <a:p>
          <a:endParaRPr lang="en-US"/>
        </a:p>
      </dgm:t>
    </dgm:pt>
    <dgm:pt modelId="{C080447A-7A99-714F-B346-CCC706E82236}" type="sibTrans" cxnId="{DF217A9A-396E-084D-B93F-CBE5FF61CE66}">
      <dgm:prSet/>
      <dgm:spPr/>
      <dgm:t>
        <a:bodyPr/>
        <a:lstStyle/>
        <a:p>
          <a:endParaRPr lang="en-US"/>
        </a:p>
      </dgm:t>
    </dgm:pt>
    <dgm:pt modelId="{47EB8E2F-9926-CF40-B027-9C04E0C6265C}">
      <dgm:prSet phldrT="[Text]"/>
      <dgm:spPr/>
      <dgm:t>
        <a:bodyPr/>
        <a:lstStyle/>
        <a:p>
          <a:r>
            <a:rPr lang="en-US" dirty="0" smtClean="0"/>
            <a:t>Cell 2-6</a:t>
          </a:r>
          <a:endParaRPr lang="en-US" dirty="0"/>
        </a:p>
      </dgm:t>
    </dgm:pt>
    <dgm:pt modelId="{3D412F8B-37D5-7B4D-920F-18D110A93CE6}" type="parTrans" cxnId="{4767A8CD-8764-574D-9EC6-3EB5844F6A79}">
      <dgm:prSet/>
      <dgm:spPr/>
      <dgm:t>
        <a:bodyPr/>
        <a:lstStyle/>
        <a:p>
          <a:endParaRPr lang="en-US"/>
        </a:p>
      </dgm:t>
    </dgm:pt>
    <dgm:pt modelId="{7725BD50-D680-FC4D-AF92-A67F102A4B5D}" type="sibTrans" cxnId="{4767A8CD-8764-574D-9EC6-3EB5844F6A79}">
      <dgm:prSet/>
      <dgm:spPr/>
      <dgm:t>
        <a:bodyPr/>
        <a:lstStyle/>
        <a:p>
          <a:endParaRPr lang="en-US"/>
        </a:p>
      </dgm:t>
    </dgm:pt>
    <dgm:pt modelId="{60DCF499-2C64-8F48-A54D-45F0A9C8EAB7}">
      <dgm:prSet phldrT="[Text]"/>
      <dgm:spPr/>
      <dgm:t>
        <a:bodyPr/>
        <a:lstStyle/>
        <a:p>
          <a:r>
            <a:rPr lang="en-US" dirty="0" smtClean="0"/>
            <a:t>Cell 3-6</a:t>
          </a:r>
          <a:endParaRPr lang="en-US" dirty="0"/>
        </a:p>
      </dgm:t>
    </dgm:pt>
    <dgm:pt modelId="{A7EAF4A5-3326-0B46-9B32-4357AC3325C2}" type="parTrans" cxnId="{C42B1C17-CA46-E645-883C-7FF3A9296A32}">
      <dgm:prSet/>
      <dgm:spPr/>
      <dgm:t>
        <a:bodyPr/>
        <a:lstStyle/>
        <a:p>
          <a:endParaRPr lang="en-US"/>
        </a:p>
      </dgm:t>
    </dgm:pt>
    <dgm:pt modelId="{022D5572-1F0B-704C-BF94-E07D89F11244}" type="sibTrans" cxnId="{C42B1C17-CA46-E645-883C-7FF3A9296A32}">
      <dgm:prSet/>
      <dgm:spPr/>
      <dgm:t>
        <a:bodyPr/>
        <a:lstStyle/>
        <a:p>
          <a:endParaRPr lang="en-US"/>
        </a:p>
      </dgm:t>
    </dgm:pt>
    <dgm:pt modelId="{FAF7E313-6A5E-1C46-9667-5CBC8B4E2979}">
      <dgm:prSet phldrT="[Text]"/>
      <dgm:spPr/>
      <dgm:t>
        <a:bodyPr/>
        <a:lstStyle/>
        <a:p>
          <a:r>
            <a:rPr lang="en-US" dirty="0" smtClean="0"/>
            <a:t>Cell 4-6</a:t>
          </a:r>
          <a:endParaRPr lang="en-US" dirty="0"/>
        </a:p>
      </dgm:t>
    </dgm:pt>
    <dgm:pt modelId="{76839901-E67D-F545-B829-DF170924CC15}" type="parTrans" cxnId="{0E8328E6-A894-D94F-B254-431CF6CA1842}">
      <dgm:prSet/>
      <dgm:spPr/>
      <dgm:t>
        <a:bodyPr/>
        <a:lstStyle/>
        <a:p>
          <a:endParaRPr lang="en-US"/>
        </a:p>
      </dgm:t>
    </dgm:pt>
    <dgm:pt modelId="{D90084E6-E754-A044-96BC-0463C0CBBDFE}" type="sibTrans" cxnId="{0E8328E6-A894-D94F-B254-431CF6CA1842}">
      <dgm:prSet/>
      <dgm:spPr/>
      <dgm:t>
        <a:bodyPr/>
        <a:lstStyle/>
        <a:p>
          <a:endParaRPr lang="en-US"/>
        </a:p>
      </dgm:t>
    </dgm:pt>
    <dgm:pt modelId="{1F1D0BBE-C8BA-C44F-8361-81C545D63B4A}">
      <dgm:prSet phldrT="[Text]" custT="1"/>
      <dgm:spPr/>
      <dgm:t>
        <a:bodyPr anchor="t" anchorCtr="0"/>
        <a:lstStyle/>
        <a:p>
          <a:r>
            <a:rPr lang="en-US" sz="2200" dirty="0" smtClean="0"/>
            <a:t>Column 7</a:t>
          </a:r>
          <a:endParaRPr lang="en-US" sz="2200" dirty="0"/>
        </a:p>
      </dgm:t>
    </dgm:pt>
    <dgm:pt modelId="{EA1F0421-3A8A-8547-AED2-E7C392EC44BC}" type="parTrans" cxnId="{1EB3638A-C36A-9746-8005-7C17F6B9D233}">
      <dgm:prSet/>
      <dgm:spPr/>
      <dgm:t>
        <a:bodyPr/>
        <a:lstStyle/>
        <a:p>
          <a:endParaRPr lang="en-US"/>
        </a:p>
      </dgm:t>
    </dgm:pt>
    <dgm:pt modelId="{BE475233-16E5-EE43-B490-E86B2864DA7D}" type="sibTrans" cxnId="{1EB3638A-C36A-9746-8005-7C17F6B9D233}">
      <dgm:prSet/>
      <dgm:spPr/>
      <dgm:t>
        <a:bodyPr/>
        <a:lstStyle/>
        <a:p>
          <a:endParaRPr lang="en-US"/>
        </a:p>
      </dgm:t>
    </dgm:pt>
    <dgm:pt modelId="{D1305BF4-E0E4-C84E-9AEB-529BD4B7D24E}">
      <dgm:prSet phldrT="[Text]"/>
      <dgm:spPr/>
      <dgm:t>
        <a:bodyPr/>
        <a:lstStyle/>
        <a:p>
          <a:r>
            <a:rPr lang="en-US" dirty="0" smtClean="0"/>
            <a:t>Cell 1-7</a:t>
          </a:r>
          <a:endParaRPr lang="en-US" dirty="0"/>
        </a:p>
      </dgm:t>
    </dgm:pt>
    <dgm:pt modelId="{EB83A358-ABDB-D541-9340-C86E35F94712}" type="parTrans" cxnId="{3BC29640-006C-964B-BEB3-DA911560670D}">
      <dgm:prSet/>
      <dgm:spPr/>
      <dgm:t>
        <a:bodyPr/>
        <a:lstStyle/>
        <a:p>
          <a:endParaRPr lang="en-US"/>
        </a:p>
      </dgm:t>
    </dgm:pt>
    <dgm:pt modelId="{BD20398D-6BB0-5D49-8033-9764C976E99D}" type="sibTrans" cxnId="{3BC29640-006C-964B-BEB3-DA911560670D}">
      <dgm:prSet/>
      <dgm:spPr/>
      <dgm:t>
        <a:bodyPr/>
        <a:lstStyle/>
        <a:p>
          <a:endParaRPr lang="en-US"/>
        </a:p>
      </dgm:t>
    </dgm:pt>
    <dgm:pt modelId="{BA363DC9-96C5-AB4A-8255-DB64E98BDD43}">
      <dgm:prSet phldrT="[Text]"/>
      <dgm:spPr/>
      <dgm:t>
        <a:bodyPr/>
        <a:lstStyle/>
        <a:p>
          <a:r>
            <a:rPr lang="en-US" dirty="0" smtClean="0"/>
            <a:t>Cell 2-7</a:t>
          </a:r>
          <a:endParaRPr lang="en-US" dirty="0"/>
        </a:p>
      </dgm:t>
    </dgm:pt>
    <dgm:pt modelId="{B5A2EBCD-E09E-B240-A6A5-339CF88A6C16}" type="parTrans" cxnId="{C61223A9-57D7-A644-BF91-3BB5F0C4B45F}">
      <dgm:prSet/>
      <dgm:spPr/>
      <dgm:t>
        <a:bodyPr/>
        <a:lstStyle/>
        <a:p>
          <a:endParaRPr lang="en-US"/>
        </a:p>
      </dgm:t>
    </dgm:pt>
    <dgm:pt modelId="{6A9E3312-F300-6341-8A7D-D2649185E1BF}" type="sibTrans" cxnId="{C61223A9-57D7-A644-BF91-3BB5F0C4B45F}">
      <dgm:prSet/>
      <dgm:spPr/>
      <dgm:t>
        <a:bodyPr/>
        <a:lstStyle/>
        <a:p>
          <a:endParaRPr lang="en-US"/>
        </a:p>
      </dgm:t>
    </dgm:pt>
    <dgm:pt modelId="{DCE92B12-39E1-D342-9506-035711D3BF8C}">
      <dgm:prSet phldrT="[Text]"/>
      <dgm:spPr/>
      <dgm:t>
        <a:bodyPr/>
        <a:lstStyle/>
        <a:p>
          <a:r>
            <a:rPr lang="en-US" dirty="0" smtClean="0"/>
            <a:t>Cell 3-7</a:t>
          </a:r>
          <a:endParaRPr lang="en-US" dirty="0"/>
        </a:p>
      </dgm:t>
    </dgm:pt>
    <dgm:pt modelId="{AB25889A-9FBD-354B-B764-DD73A9C05BA3}" type="parTrans" cxnId="{F75B3586-36E9-8B45-B6D4-C3453F3EC055}">
      <dgm:prSet/>
      <dgm:spPr/>
      <dgm:t>
        <a:bodyPr/>
        <a:lstStyle/>
        <a:p>
          <a:endParaRPr lang="en-US"/>
        </a:p>
      </dgm:t>
    </dgm:pt>
    <dgm:pt modelId="{3E04E2EE-C7F0-DE49-9253-912CD6EB4A0E}" type="sibTrans" cxnId="{F75B3586-36E9-8B45-B6D4-C3453F3EC055}">
      <dgm:prSet/>
      <dgm:spPr/>
      <dgm:t>
        <a:bodyPr/>
        <a:lstStyle/>
        <a:p>
          <a:endParaRPr lang="en-US"/>
        </a:p>
      </dgm:t>
    </dgm:pt>
    <dgm:pt modelId="{8217627A-82D0-414A-8406-406666576350}">
      <dgm:prSet phldrT="[Text]"/>
      <dgm:spPr/>
      <dgm:t>
        <a:bodyPr/>
        <a:lstStyle/>
        <a:p>
          <a:r>
            <a:rPr lang="en-US" dirty="0" smtClean="0"/>
            <a:t>Cell 4-7</a:t>
          </a:r>
          <a:endParaRPr lang="en-US" dirty="0"/>
        </a:p>
      </dgm:t>
    </dgm:pt>
    <dgm:pt modelId="{87D98ADD-DDDF-6844-9449-50C6946B0496}" type="parTrans" cxnId="{A6A78736-379D-A447-818E-4590438BCDA4}">
      <dgm:prSet/>
      <dgm:spPr/>
      <dgm:t>
        <a:bodyPr/>
        <a:lstStyle/>
        <a:p>
          <a:endParaRPr lang="en-US"/>
        </a:p>
      </dgm:t>
    </dgm:pt>
    <dgm:pt modelId="{42AD947D-CE65-7A43-A7BA-CE7A9DB7297F}" type="sibTrans" cxnId="{A6A78736-379D-A447-818E-4590438BCDA4}">
      <dgm:prSet/>
      <dgm:spPr/>
      <dgm:t>
        <a:bodyPr/>
        <a:lstStyle/>
        <a:p>
          <a:endParaRPr lang="en-US"/>
        </a:p>
      </dgm:t>
    </dgm:pt>
    <dgm:pt modelId="{01C2E236-98F1-AD4C-9E0E-DF37F9B86677}">
      <dgm:prSet phldrT="[Text]"/>
      <dgm:spPr/>
      <dgm:t>
        <a:bodyPr/>
        <a:lstStyle/>
        <a:p>
          <a:r>
            <a:rPr lang="en-US" dirty="0" smtClean="0"/>
            <a:t>Cell 5-1</a:t>
          </a:r>
          <a:endParaRPr lang="en-US" dirty="0"/>
        </a:p>
      </dgm:t>
    </dgm:pt>
    <dgm:pt modelId="{F65DD3FB-B0C1-354D-BBD2-FD18208B95A8}" type="parTrans" cxnId="{BED6791C-3FCD-B946-BAF7-D6F53740B2D6}">
      <dgm:prSet/>
      <dgm:spPr/>
      <dgm:t>
        <a:bodyPr/>
        <a:lstStyle/>
        <a:p>
          <a:endParaRPr lang="en-US"/>
        </a:p>
      </dgm:t>
    </dgm:pt>
    <dgm:pt modelId="{A42626CC-1D73-D040-B896-09973234288B}" type="sibTrans" cxnId="{BED6791C-3FCD-B946-BAF7-D6F53740B2D6}">
      <dgm:prSet/>
      <dgm:spPr/>
      <dgm:t>
        <a:bodyPr/>
        <a:lstStyle/>
        <a:p>
          <a:endParaRPr lang="en-US"/>
        </a:p>
      </dgm:t>
    </dgm:pt>
    <dgm:pt modelId="{56C06531-1CED-B046-BE6F-E39FAC8B6B4C}">
      <dgm:prSet phldrT="[Text]"/>
      <dgm:spPr/>
      <dgm:t>
        <a:bodyPr/>
        <a:lstStyle/>
        <a:p>
          <a:r>
            <a:rPr lang="en-US" dirty="0" smtClean="0"/>
            <a:t>Cell 6-1</a:t>
          </a:r>
          <a:endParaRPr lang="en-US" dirty="0"/>
        </a:p>
      </dgm:t>
    </dgm:pt>
    <dgm:pt modelId="{6EBB545F-5EFC-444B-BCB9-CC8E1E09D5BE}" type="parTrans" cxnId="{DF3C67BD-4668-8C4B-BA1A-C8DDE8BD1169}">
      <dgm:prSet/>
      <dgm:spPr/>
      <dgm:t>
        <a:bodyPr/>
        <a:lstStyle/>
        <a:p>
          <a:endParaRPr lang="en-US"/>
        </a:p>
      </dgm:t>
    </dgm:pt>
    <dgm:pt modelId="{EC980DAC-8173-7F47-B550-15473B6B814A}" type="sibTrans" cxnId="{DF3C67BD-4668-8C4B-BA1A-C8DDE8BD1169}">
      <dgm:prSet/>
      <dgm:spPr/>
      <dgm:t>
        <a:bodyPr/>
        <a:lstStyle/>
        <a:p>
          <a:endParaRPr lang="en-US"/>
        </a:p>
      </dgm:t>
    </dgm:pt>
    <dgm:pt modelId="{3F6A8CEA-6CB6-ED4E-A8F5-6E41E171A590}">
      <dgm:prSet phldrT="[Text]"/>
      <dgm:spPr/>
      <dgm:t>
        <a:bodyPr/>
        <a:lstStyle/>
        <a:p>
          <a:r>
            <a:rPr lang="en-US" dirty="0" smtClean="0"/>
            <a:t>Cell 7-1</a:t>
          </a:r>
          <a:endParaRPr lang="en-US" dirty="0"/>
        </a:p>
      </dgm:t>
    </dgm:pt>
    <dgm:pt modelId="{A4EE2554-F296-0E4E-A5BD-99AB3DD2566B}" type="parTrans" cxnId="{CEC3394A-FF27-1B43-B9DE-FB2BFE75779F}">
      <dgm:prSet/>
      <dgm:spPr/>
      <dgm:t>
        <a:bodyPr/>
        <a:lstStyle/>
        <a:p>
          <a:endParaRPr lang="en-US"/>
        </a:p>
      </dgm:t>
    </dgm:pt>
    <dgm:pt modelId="{B3134922-7BEF-EB44-8A4E-E66FE11EF2DD}" type="sibTrans" cxnId="{CEC3394A-FF27-1B43-B9DE-FB2BFE75779F}">
      <dgm:prSet/>
      <dgm:spPr/>
      <dgm:t>
        <a:bodyPr/>
        <a:lstStyle/>
        <a:p>
          <a:endParaRPr lang="en-US"/>
        </a:p>
      </dgm:t>
    </dgm:pt>
    <dgm:pt modelId="{39428492-2B88-4842-812B-0DDB7C22515F}">
      <dgm:prSet phldrT="[Text]"/>
      <dgm:spPr/>
      <dgm:t>
        <a:bodyPr/>
        <a:lstStyle/>
        <a:p>
          <a:r>
            <a:rPr lang="en-US" dirty="0" smtClean="0"/>
            <a:t>Cell 5-2</a:t>
          </a:r>
          <a:endParaRPr lang="en-US" dirty="0"/>
        </a:p>
      </dgm:t>
    </dgm:pt>
    <dgm:pt modelId="{88DFA4C8-EA4A-D945-81D0-E534611AF599}" type="parTrans" cxnId="{9ACFD14F-DD3C-CA46-90DD-550D22A1CFAB}">
      <dgm:prSet/>
      <dgm:spPr/>
      <dgm:t>
        <a:bodyPr/>
        <a:lstStyle/>
        <a:p>
          <a:endParaRPr lang="en-US"/>
        </a:p>
      </dgm:t>
    </dgm:pt>
    <dgm:pt modelId="{F8419760-CEB9-3D47-A266-8178FDFF8050}" type="sibTrans" cxnId="{9ACFD14F-DD3C-CA46-90DD-550D22A1CFAB}">
      <dgm:prSet/>
      <dgm:spPr/>
      <dgm:t>
        <a:bodyPr/>
        <a:lstStyle/>
        <a:p>
          <a:endParaRPr lang="en-US"/>
        </a:p>
      </dgm:t>
    </dgm:pt>
    <dgm:pt modelId="{14920039-F536-F749-A320-6EEF9075981B}">
      <dgm:prSet phldrT="[Text]"/>
      <dgm:spPr/>
      <dgm:t>
        <a:bodyPr/>
        <a:lstStyle/>
        <a:p>
          <a:r>
            <a:rPr lang="en-US" dirty="0" smtClean="0"/>
            <a:t>Cell 6-2</a:t>
          </a:r>
          <a:endParaRPr lang="en-US" dirty="0"/>
        </a:p>
      </dgm:t>
    </dgm:pt>
    <dgm:pt modelId="{7B7A5A87-8932-0C44-9056-411E6786AE18}" type="parTrans" cxnId="{A723F4E7-5BE3-FC4D-B924-935C4E5E2152}">
      <dgm:prSet/>
      <dgm:spPr/>
      <dgm:t>
        <a:bodyPr/>
        <a:lstStyle/>
        <a:p>
          <a:endParaRPr lang="en-US"/>
        </a:p>
      </dgm:t>
    </dgm:pt>
    <dgm:pt modelId="{74612EFC-EE19-954F-842E-04A1E6D5F462}" type="sibTrans" cxnId="{A723F4E7-5BE3-FC4D-B924-935C4E5E2152}">
      <dgm:prSet/>
      <dgm:spPr/>
      <dgm:t>
        <a:bodyPr/>
        <a:lstStyle/>
        <a:p>
          <a:endParaRPr lang="en-US"/>
        </a:p>
      </dgm:t>
    </dgm:pt>
    <dgm:pt modelId="{0ED1FBA8-53E6-D24D-B3D1-780C0D0C8E3E}">
      <dgm:prSet phldrT="[Text]"/>
      <dgm:spPr/>
      <dgm:t>
        <a:bodyPr/>
        <a:lstStyle/>
        <a:p>
          <a:r>
            <a:rPr lang="en-US" dirty="0" smtClean="0"/>
            <a:t>Cell 7-2</a:t>
          </a:r>
          <a:endParaRPr lang="en-US" dirty="0"/>
        </a:p>
      </dgm:t>
    </dgm:pt>
    <dgm:pt modelId="{D84717E4-62D8-8B48-88E4-CC2C756398F1}" type="parTrans" cxnId="{0220E2E1-77A5-8A45-94B9-3DC889967239}">
      <dgm:prSet/>
      <dgm:spPr/>
      <dgm:t>
        <a:bodyPr/>
        <a:lstStyle/>
        <a:p>
          <a:endParaRPr lang="en-US"/>
        </a:p>
      </dgm:t>
    </dgm:pt>
    <dgm:pt modelId="{507E4DBE-3E32-584F-B0DA-E4D0D4EB386F}" type="sibTrans" cxnId="{0220E2E1-77A5-8A45-94B9-3DC889967239}">
      <dgm:prSet/>
      <dgm:spPr/>
      <dgm:t>
        <a:bodyPr/>
        <a:lstStyle/>
        <a:p>
          <a:endParaRPr lang="en-US"/>
        </a:p>
      </dgm:t>
    </dgm:pt>
    <dgm:pt modelId="{D5C0CD3A-A939-9A4A-9DE3-97F0980B1172}">
      <dgm:prSet phldrT="[Text]"/>
      <dgm:spPr/>
      <dgm:t>
        <a:bodyPr/>
        <a:lstStyle/>
        <a:p>
          <a:r>
            <a:rPr lang="en-US" dirty="0" smtClean="0"/>
            <a:t>Cell 5-3</a:t>
          </a:r>
          <a:endParaRPr lang="en-US" dirty="0"/>
        </a:p>
      </dgm:t>
    </dgm:pt>
    <dgm:pt modelId="{601D3EE1-6FA4-9A40-BDFF-CA3CFFCA008C}" type="parTrans" cxnId="{3B3798D0-8FE0-6543-BDE2-DEDF17F10C7F}">
      <dgm:prSet/>
      <dgm:spPr/>
      <dgm:t>
        <a:bodyPr/>
        <a:lstStyle/>
        <a:p>
          <a:endParaRPr lang="en-US"/>
        </a:p>
      </dgm:t>
    </dgm:pt>
    <dgm:pt modelId="{1DC49FE8-C879-BB43-8337-C8388872F1B9}" type="sibTrans" cxnId="{3B3798D0-8FE0-6543-BDE2-DEDF17F10C7F}">
      <dgm:prSet/>
      <dgm:spPr/>
      <dgm:t>
        <a:bodyPr/>
        <a:lstStyle/>
        <a:p>
          <a:endParaRPr lang="en-US"/>
        </a:p>
      </dgm:t>
    </dgm:pt>
    <dgm:pt modelId="{61B04DF5-923F-C341-925C-EDF14CBC14FE}">
      <dgm:prSet phldrT="[Text]"/>
      <dgm:spPr/>
      <dgm:t>
        <a:bodyPr/>
        <a:lstStyle/>
        <a:p>
          <a:r>
            <a:rPr lang="en-US" dirty="0" smtClean="0"/>
            <a:t>Cell 6-3</a:t>
          </a:r>
          <a:endParaRPr lang="en-US" dirty="0"/>
        </a:p>
      </dgm:t>
    </dgm:pt>
    <dgm:pt modelId="{AD4CA4AE-2C5C-D542-91FC-9FCAC29A10FC}" type="parTrans" cxnId="{DA4686DB-9BDC-2848-9B88-6A1E69E140FE}">
      <dgm:prSet/>
      <dgm:spPr/>
      <dgm:t>
        <a:bodyPr/>
        <a:lstStyle/>
        <a:p>
          <a:endParaRPr lang="en-US"/>
        </a:p>
      </dgm:t>
    </dgm:pt>
    <dgm:pt modelId="{79D40DFE-5C9A-2A41-8A40-74CCD67FF2FD}" type="sibTrans" cxnId="{DA4686DB-9BDC-2848-9B88-6A1E69E140FE}">
      <dgm:prSet/>
      <dgm:spPr/>
      <dgm:t>
        <a:bodyPr/>
        <a:lstStyle/>
        <a:p>
          <a:endParaRPr lang="en-US"/>
        </a:p>
      </dgm:t>
    </dgm:pt>
    <dgm:pt modelId="{26755EFB-B0DF-6940-B563-0E7B427779E2}">
      <dgm:prSet phldrT="[Text]"/>
      <dgm:spPr/>
      <dgm:t>
        <a:bodyPr/>
        <a:lstStyle/>
        <a:p>
          <a:r>
            <a:rPr lang="en-US" dirty="0" smtClean="0"/>
            <a:t>Cell 7-3</a:t>
          </a:r>
          <a:endParaRPr lang="en-US" dirty="0"/>
        </a:p>
      </dgm:t>
    </dgm:pt>
    <dgm:pt modelId="{66726BB0-137A-BC4C-A9C8-8F8EC9772DAB}" type="parTrans" cxnId="{57A7BC39-8CF2-E745-9C56-53E3B3ADDCE1}">
      <dgm:prSet/>
      <dgm:spPr/>
      <dgm:t>
        <a:bodyPr/>
        <a:lstStyle/>
        <a:p>
          <a:endParaRPr lang="en-US"/>
        </a:p>
      </dgm:t>
    </dgm:pt>
    <dgm:pt modelId="{3FA94DBB-F1C6-184E-ADDC-FD788AFFD1EB}" type="sibTrans" cxnId="{57A7BC39-8CF2-E745-9C56-53E3B3ADDCE1}">
      <dgm:prSet/>
      <dgm:spPr/>
      <dgm:t>
        <a:bodyPr/>
        <a:lstStyle/>
        <a:p>
          <a:endParaRPr lang="en-US"/>
        </a:p>
      </dgm:t>
    </dgm:pt>
    <dgm:pt modelId="{13F925AE-1692-D548-B6C5-D486837D3960}">
      <dgm:prSet phldrT="[Text]"/>
      <dgm:spPr/>
      <dgm:t>
        <a:bodyPr/>
        <a:lstStyle/>
        <a:p>
          <a:r>
            <a:rPr lang="en-US" dirty="0" smtClean="0"/>
            <a:t>Cell 5-4</a:t>
          </a:r>
          <a:endParaRPr lang="en-US" dirty="0"/>
        </a:p>
      </dgm:t>
    </dgm:pt>
    <dgm:pt modelId="{21C275A9-5DCF-6E44-A305-78BA44D5A869}" type="parTrans" cxnId="{9ED13B4E-8F6F-434B-A094-114BBE13BE59}">
      <dgm:prSet/>
      <dgm:spPr/>
      <dgm:t>
        <a:bodyPr/>
        <a:lstStyle/>
        <a:p>
          <a:endParaRPr lang="en-US"/>
        </a:p>
      </dgm:t>
    </dgm:pt>
    <dgm:pt modelId="{DEF1971E-F349-4745-8E76-D5A551B1F36A}" type="sibTrans" cxnId="{9ED13B4E-8F6F-434B-A094-114BBE13BE59}">
      <dgm:prSet/>
      <dgm:spPr/>
      <dgm:t>
        <a:bodyPr/>
        <a:lstStyle/>
        <a:p>
          <a:endParaRPr lang="en-US"/>
        </a:p>
      </dgm:t>
    </dgm:pt>
    <dgm:pt modelId="{2040F8CA-6A84-C843-B5C2-2DDAB3B520C1}">
      <dgm:prSet phldrT="[Text]"/>
      <dgm:spPr/>
      <dgm:t>
        <a:bodyPr/>
        <a:lstStyle/>
        <a:p>
          <a:r>
            <a:rPr lang="en-US" dirty="0" smtClean="0"/>
            <a:t>Cell 6-4</a:t>
          </a:r>
          <a:endParaRPr lang="en-US" dirty="0"/>
        </a:p>
      </dgm:t>
    </dgm:pt>
    <dgm:pt modelId="{B23D8EF5-E695-544D-BB3B-FC20779FD5E4}" type="parTrans" cxnId="{B3980E27-DE4D-5744-BB9F-874D2C8D9B1F}">
      <dgm:prSet/>
      <dgm:spPr/>
      <dgm:t>
        <a:bodyPr/>
        <a:lstStyle/>
        <a:p>
          <a:endParaRPr lang="en-US"/>
        </a:p>
      </dgm:t>
    </dgm:pt>
    <dgm:pt modelId="{6E12B1BB-055A-3E4A-BC55-E7B11D633EAF}" type="sibTrans" cxnId="{B3980E27-DE4D-5744-BB9F-874D2C8D9B1F}">
      <dgm:prSet/>
      <dgm:spPr/>
      <dgm:t>
        <a:bodyPr/>
        <a:lstStyle/>
        <a:p>
          <a:endParaRPr lang="en-US"/>
        </a:p>
      </dgm:t>
    </dgm:pt>
    <dgm:pt modelId="{7823FA59-BD0E-1C42-9DE6-381595122D4C}">
      <dgm:prSet phldrT="[Text]"/>
      <dgm:spPr/>
      <dgm:t>
        <a:bodyPr/>
        <a:lstStyle/>
        <a:p>
          <a:r>
            <a:rPr lang="en-US" dirty="0" smtClean="0"/>
            <a:t>Cell 7-4</a:t>
          </a:r>
          <a:endParaRPr lang="en-US" dirty="0"/>
        </a:p>
      </dgm:t>
    </dgm:pt>
    <dgm:pt modelId="{D262DCB6-83CD-8F4B-9518-417281ADB72C}" type="parTrans" cxnId="{1289B5DE-5FE9-C448-B7B8-1F7ABD39204A}">
      <dgm:prSet/>
      <dgm:spPr/>
      <dgm:t>
        <a:bodyPr/>
        <a:lstStyle/>
        <a:p>
          <a:endParaRPr lang="en-US"/>
        </a:p>
      </dgm:t>
    </dgm:pt>
    <dgm:pt modelId="{3D97A460-3ABB-7A4A-B8FB-361D1A2816B6}" type="sibTrans" cxnId="{1289B5DE-5FE9-C448-B7B8-1F7ABD39204A}">
      <dgm:prSet/>
      <dgm:spPr/>
      <dgm:t>
        <a:bodyPr/>
        <a:lstStyle/>
        <a:p>
          <a:endParaRPr lang="en-US"/>
        </a:p>
      </dgm:t>
    </dgm:pt>
    <dgm:pt modelId="{497E3EA0-BFE5-C847-A991-C8E56F4AC796}">
      <dgm:prSet phldrT="[Text]"/>
      <dgm:spPr/>
      <dgm:t>
        <a:bodyPr/>
        <a:lstStyle/>
        <a:p>
          <a:r>
            <a:rPr lang="en-US" dirty="0" smtClean="0"/>
            <a:t>Cell 5-5</a:t>
          </a:r>
          <a:endParaRPr lang="en-US" dirty="0"/>
        </a:p>
      </dgm:t>
    </dgm:pt>
    <dgm:pt modelId="{76DA6E15-BF15-A34A-B832-D7DF5EC6D22C}" type="parTrans" cxnId="{690B453D-7E8D-024A-9B19-7304F33C29B3}">
      <dgm:prSet/>
      <dgm:spPr/>
      <dgm:t>
        <a:bodyPr/>
        <a:lstStyle/>
        <a:p>
          <a:endParaRPr lang="en-US"/>
        </a:p>
      </dgm:t>
    </dgm:pt>
    <dgm:pt modelId="{CFE5F84D-5457-1147-A13C-CDAE127B3233}" type="sibTrans" cxnId="{690B453D-7E8D-024A-9B19-7304F33C29B3}">
      <dgm:prSet/>
      <dgm:spPr/>
      <dgm:t>
        <a:bodyPr/>
        <a:lstStyle/>
        <a:p>
          <a:endParaRPr lang="en-US"/>
        </a:p>
      </dgm:t>
    </dgm:pt>
    <dgm:pt modelId="{04157311-AD25-0945-8323-980A29611206}">
      <dgm:prSet phldrT="[Text]"/>
      <dgm:spPr/>
      <dgm:t>
        <a:bodyPr/>
        <a:lstStyle/>
        <a:p>
          <a:r>
            <a:rPr lang="en-US" dirty="0" smtClean="0"/>
            <a:t>Cell 6-5</a:t>
          </a:r>
          <a:endParaRPr lang="en-US" dirty="0"/>
        </a:p>
      </dgm:t>
    </dgm:pt>
    <dgm:pt modelId="{97CEEE55-3535-E040-B9DF-D81419E94815}" type="parTrans" cxnId="{22B1799E-B9D4-B241-8983-4D595AC60444}">
      <dgm:prSet/>
      <dgm:spPr/>
      <dgm:t>
        <a:bodyPr/>
        <a:lstStyle/>
        <a:p>
          <a:endParaRPr lang="en-US"/>
        </a:p>
      </dgm:t>
    </dgm:pt>
    <dgm:pt modelId="{212BFE57-5D21-304C-B061-B7EAEED3FBAB}" type="sibTrans" cxnId="{22B1799E-B9D4-B241-8983-4D595AC60444}">
      <dgm:prSet/>
      <dgm:spPr/>
      <dgm:t>
        <a:bodyPr/>
        <a:lstStyle/>
        <a:p>
          <a:endParaRPr lang="en-US"/>
        </a:p>
      </dgm:t>
    </dgm:pt>
    <dgm:pt modelId="{9047752B-99F5-4B40-AAD9-BC139ABF9359}">
      <dgm:prSet phldrT="[Text]"/>
      <dgm:spPr/>
      <dgm:t>
        <a:bodyPr/>
        <a:lstStyle/>
        <a:p>
          <a:r>
            <a:rPr lang="en-US" dirty="0" smtClean="0"/>
            <a:t>Cell 7-5</a:t>
          </a:r>
          <a:endParaRPr lang="en-US" dirty="0"/>
        </a:p>
      </dgm:t>
    </dgm:pt>
    <dgm:pt modelId="{EB278DC5-CFC3-D048-A74C-2392D6828CD8}" type="parTrans" cxnId="{DC5297C2-B917-D34E-9483-CF683EADB1EE}">
      <dgm:prSet/>
      <dgm:spPr/>
      <dgm:t>
        <a:bodyPr/>
        <a:lstStyle/>
        <a:p>
          <a:endParaRPr lang="en-US"/>
        </a:p>
      </dgm:t>
    </dgm:pt>
    <dgm:pt modelId="{5DADA91F-19FD-7843-9CA3-40B5CE30F369}" type="sibTrans" cxnId="{DC5297C2-B917-D34E-9483-CF683EADB1EE}">
      <dgm:prSet/>
      <dgm:spPr/>
      <dgm:t>
        <a:bodyPr/>
        <a:lstStyle/>
        <a:p>
          <a:endParaRPr lang="en-US"/>
        </a:p>
      </dgm:t>
    </dgm:pt>
    <dgm:pt modelId="{964DFD70-5CBB-5041-886A-CFCC592FEDF1}">
      <dgm:prSet phldrT="[Text]"/>
      <dgm:spPr/>
      <dgm:t>
        <a:bodyPr/>
        <a:lstStyle/>
        <a:p>
          <a:r>
            <a:rPr lang="en-US" dirty="0" smtClean="0"/>
            <a:t>Cell 5-6</a:t>
          </a:r>
          <a:endParaRPr lang="en-US" dirty="0"/>
        </a:p>
      </dgm:t>
    </dgm:pt>
    <dgm:pt modelId="{72EA7C81-04B1-A840-AA22-0DF18A7F3B92}" type="parTrans" cxnId="{6AD45570-C158-884A-8810-39EC2A87B859}">
      <dgm:prSet/>
      <dgm:spPr/>
      <dgm:t>
        <a:bodyPr/>
        <a:lstStyle/>
        <a:p>
          <a:endParaRPr lang="en-US"/>
        </a:p>
      </dgm:t>
    </dgm:pt>
    <dgm:pt modelId="{232F9654-7C24-8446-A203-D6A0C77A37EC}" type="sibTrans" cxnId="{6AD45570-C158-884A-8810-39EC2A87B859}">
      <dgm:prSet/>
      <dgm:spPr/>
      <dgm:t>
        <a:bodyPr/>
        <a:lstStyle/>
        <a:p>
          <a:endParaRPr lang="en-US"/>
        </a:p>
      </dgm:t>
    </dgm:pt>
    <dgm:pt modelId="{503BEDBB-7BEB-FE44-B063-32C703BD69AD}">
      <dgm:prSet phldrT="[Text]"/>
      <dgm:spPr/>
      <dgm:t>
        <a:bodyPr/>
        <a:lstStyle/>
        <a:p>
          <a:r>
            <a:rPr lang="en-US" dirty="0" smtClean="0"/>
            <a:t>Cell 6-6</a:t>
          </a:r>
          <a:endParaRPr lang="en-US" dirty="0"/>
        </a:p>
      </dgm:t>
    </dgm:pt>
    <dgm:pt modelId="{71BF4CFE-B35E-8B4A-B43E-FFB8001A58D5}" type="parTrans" cxnId="{D0B34D78-797E-A342-A33F-6E1B84EEA2F0}">
      <dgm:prSet/>
      <dgm:spPr/>
      <dgm:t>
        <a:bodyPr/>
        <a:lstStyle/>
        <a:p>
          <a:endParaRPr lang="en-US"/>
        </a:p>
      </dgm:t>
    </dgm:pt>
    <dgm:pt modelId="{D8E5B0FC-F28F-524D-AF1E-E48ED2BFC9FE}" type="sibTrans" cxnId="{D0B34D78-797E-A342-A33F-6E1B84EEA2F0}">
      <dgm:prSet/>
      <dgm:spPr/>
      <dgm:t>
        <a:bodyPr/>
        <a:lstStyle/>
        <a:p>
          <a:endParaRPr lang="en-US"/>
        </a:p>
      </dgm:t>
    </dgm:pt>
    <dgm:pt modelId="{6DCC9906-F767-F246-B9F7-44AF3FD2E6F5}">
      <dgm:prSet phldrT="[Text]"/>
      <dgm:spPr/>
      <dgm:t>
        <a:bodyPr/>
        <a:lstStyle/>
        <a:p>
          <a:r>
            <a:rPr lang="en-US" dirty="0" smtClean="0"/>
            <a:t>Cell 7-6</a:t>
          </a:r>
          <a:endParaRPr lang="en-US" dirty="0"/>
        </a:p>
      </dgm:t>
    </dgm:pt>
    <dgm:pt modelId="{0EBB834C-E6FA-B846-94E0-ED5E5BB52680}" type="parTrans" cxnId="{4671242B-7D60-6E43-8E55-DC5A72157DE0}">
      <dgm:prSet/>
      <dgm:spPr/>
      <dgm:t>
        <a:bodyPr/>
        <a:lstStyle/>
        <a:p>
          <a:endParaRPr lang="en-US"/>
        </a:p>
      </dgm:t>
    </dgm:pt>
    <dgm:pt modelId="{2F3E1D2E-451E-1B4B-92E4-A55944DD25D8}" type="sibTrans" cxnId="{4671242B-7D60-6E43-8E55-DC5A72157DE0}">
      <dgm:prSet/>
      <dgm:spPr/>
      <dgm:t>
        <a:bodyPr/>
        <a:lstStyle/>
        <a:p>
          <a:endParaRPr lang="en-US"/>
        </a:p>
      </dgm:t>
    </dgm:pt>
    <dgm:pt modelId="{ED6DEF03-38EF-144D-827A-62D8183C3761}">
      <dgm:prSet phldrT="[Text]"/>
      <dgm:spPr/>
      <dgm:t>
        <a:bodyPr/>
        <a:lstStyle/>
        <a:p>
          <a:r>
            <a:rPr lang="en-US" dirty="0" smtClean="0"/>
            <a:t>Cell 5-7</a:t>
          </a:r>
          <a:endParaRPr lang="en-US" dirty="0"/>
        </a:p>
      </dgm:t>
    </dgm:pt>
    <dgm:pt modelId="{0468CBCC-07A2-AC4C-9F19-9F16011CCB72}" type="parTrans" cxnId="{73ACFA04-108B-104A-859E-0C1F7C6C8587}">
      <dgm:prSet/>
      <dgm:spPr/>
      <dgm:t>
        <a:bodyPr/>
        <a:lstStyle/>
        <a:p>
          <a:endParaRPr lang="en-US"/>
        </a:p>
      </dgm:t>
    </dgm:pt>
    <dgm:pt modelId="{2F990D94-ABE1-3C4E-BBA6-C3291B855DA2}" type="sibTrans" cxnId="{73ACFA04-108B-104A-859E-0C1F7C6C8587}">
      <dgm:prSet/>
      <dgm:spPr/>
      <dgm:t>
        <a:bodyPr/>
        <a:lstStyle/>
        <a:p>
          <a:endParaRPr lang="en-US"/>
        </a:p>
      </dgm:t>
    </dgm:pt>
    <dgm:pt modelId="{9FB32F2A-6486-1449-AF48-8CA278A849F2}">
      <dgm:prSet phldrT="[Text]"/>
      <dgm:spPr/>
      <dgm:t>
        <a:bodyPr/>
        <a:lstStyle/>
        <a:p>
          <a:r>
            <a:rPr lang="en-US" dirty="0" smtClean="0"/>
            <a:t>Cell 6-7</a:t>
          </a:r>
          <a:endParaRPr lang="en-US" dirty="0"/>
        </a:p>
      </dgm:t>
    </dgm:pt>
    <dgm:pt modelId="{B95CC023-D17D-3949-BA49-4E822A7E4165}" type="parTrans" cxnId="{B1D2B04D-9082-7944-B706-0E9CE82C9BE8}">
      <dgm:prSet/>
      <dgm:spPr/>
      <dgm:t>
        <a:bodyPr/>
        <a:lstStyle/>
        <a:p>
          <a:endParaRPr lang="en-US"/>
        </a:p>
      </dgm:t>
    </dgm:pt>
    <dgm:pt modelId="{931D3046-579C-7645-B562-A44B1B3E9E46}" type="sibTrans" cxnId="{B1D2B04D-9082-7944-B706-0E9CE82C9BE8}">
      <dgm:prSet/>
      <dgm:spPr/>
      <dgm:t>
        <a:bodyPr/>
        <a:lstStyle/>
        <a:p>
          <a:endParaRPr lang="en-US"/>
        </a:p>
      </dgm:t>
    </dgm:pt>
    <dgm:pt modelId="{6C28BDE8-B699-E749-A660-E8CD738348C7}">
      <dgm:prSet phldrT="[Text]"/>
      <dgm:spPr/>
      <dgm:t>
        <a:bodyPr/>
        <a:lstStyle/>
        <a:p>
          <a:r>
            <a:rPr lang="en-US" dirty="0" smtClean="0"/>
            <a:t>Cell 7-7</a:t>
          </a:r>
          <a:endParaRPr lang="en-US" dirty="0"/>
        </a:p>
      </dgm:t>
    </dgm:pt>
    <dgm:pt modelId="{5177FDCE-20D6-F142-ACF2-660523310876}" type="parTrans" cxnId="{2A56BF57-79D5-1C43-9028-DB01C4EDFE9D}">
      <dgm:prSet/>
      <dgm:spPr/>
      <dgm:t>
        <a:bodyPr/>
        <a:lstStyle/>
        <a:p>
          <a:endParaRPr lang="en-US"/>
        </a:p>
      </dgm:t>
    </dgm:pt>
    <dgm:pt modelId="{C07ACE76-595E-5F47-9710-1E075BB6475A}" type="sibTrans" cxnId="{2A56BF57-79D5-1C43-9028-DB01C4EDFE9D}">
      <dgm:prSet/>
      <dgm:spPr/>
      <dgm:t>
        <a:bodyPr/>
        <a:lstStyle/>
        <a:p>
          <a:endParaRPr lang="en-US"/>
        </a:p>
      </dgm:t>
    </dgm:pt>
    <dgm:pt modelId="{6B20F790-098A-F34C-8CAE-6B7429607118}" type="pres">
      <dgm:prSet presAssocID="{E591DFAF-934D-F840-9037-8A6DEB72BE5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6F9444-4D2E-4E4C-810D-4FF5CA84FEDD}" type="pres">
      <dgm:prSet presAssocID="{CB70E2F2-173C-3B4E-9642-AA8FCB828406}" presName="compNode" presStyleCnt="0"/>
      <dgm:spPr/>
      <dgm:t>
        <a:bodyPr/>
        <a:lstStyle/>
        <a:p>
          <a:endParaRPr lang="en-US"/>
        </a:p>
      </dgm:t>
    </dgm:pt>
    <dgm:pt modelId="{B1DB653E-8C4D-F34B-99A3-123483332AFF}" type="pres">
      <dgm:prSet presAssocID="{CB70E2F2-173C-3B4E-9642-AA8FCB828406}" presName="aNode" presStyleLbl="bgShp" presStyleIdx="0" presStyleCnt="7" custScaleY="77083" custLinFactNeighborX="-542" custLinFactNeighborY="10491"/>
      <dgm:spPr/>
      <dgm:t>
        <a:bodyPr/>
        <a:lstStyle/>
        <a:p>
          <a:endParaRPr lang="en-US"/>
        </a:p>
      </dgm:t>
    </dgm:pt>
    <dgm:pt modelId="{5C0D70F4-B749-AD46-AA9C-A5B7F9FEA04E}" type="pres">
      <dgm:prSet presAssocID="{CB70E2F2-173C-3B4E-9642-AA8FCB828406}" presName="textNode" presStyleLbl="bgShp" presStyleIdx="0" presStyleCnt="7"/>
      <dgm:spPr/>
      <dgm:t>
        <a:bodyPr/>
        <a:lstStyle/>
        <a:p>
          <a:endParaRPr lang="en-US"/>
        </a:p>
      </dgm:t>
    </dgm:pt>
    <dgm:pt modelId="{C05ED7D6-F5F3-CC4B-9A7B-A90B429FDF7F}" type="pres">
      <dgm:prSet presAssocID="{CB70E2F2-173C-3B4E-9642-AA8FCB828406}" presName="compChildNode" presStyleCnt="0"/>
      <dgm:spPr/>
      <dgm:t>
        <a:bodyPr/>
        <a:lstStyle/>
        <a:p>
          <a:endParaRPr lang="en-US"/>
        </a:p>
      </dgm:t>
    </dgm:pt>
    <dgm:pt modelId="{C20599CF-C7B5-CA4E-8552-1DA74C967F85}" type="pres">
      <dgm:prSet presAssocID="{CB70E2F2-173C-3B4E-9642-AA8FCB828406}" presName="theInnerList" presStyleCnt="0"/>
      <dgm:spPr/>
      <dgm:t>
        <a:bodyPr/>
        <a:lstStyle/>
        <a:p>
          <a:endParaRPr lang="en-US"/>
        </a:p>
      </dgm:t>
    </dgm:pt>
    <dgm:pt modelId="{B1748548-9529-9A4E-AD76-7A6DC86BBCF0}" type="pres">
      <dgm:prSet presAssocID="{96002AA2-58F8-294A-9331-D09F3EB4B562}" presName="childNode" presStyleLbl="node1" presStyleIdx="0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A61B5D-2656-1E47-8945-A045476A3B35}" type="pres">
      <dgm:prSet presAssocID="{96002AA2-58F8-294A-9331-D09F3EB4B562}" presName="aSpace2" presStyleCnt="0"/>
      <dgm:spPr/>
      <dgm:t>
        <a:bodyPr/>
        <a:lstStyle/>
        <a:p>
          <a:endParaRPr lang="en-US"/>
        </a:p>
      </dgm:t>
    </dgm:pt>
    <dgm:pt modelId="{138BCC77-07B8-2743-ABD9-5C957B277A2D}" type="pres">
      <dgm:prSet presAssocID="{500D34ED-7E2B-AA4A-A800-587E4E52E7A1}" presName="childNode" presStyleLbl="node1" presStyleIdx="1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066C34-904B-C74A-B734-09169A95EFA3}" type="pres">
      <dgm:prSet presAssocID="{500D34ED-7E2B-AA4A-A800-587E4E52E7A1}" presName="aSpace2" presStyleCnt="0"/>
      <dgm:spPr/>
      <dgm:t>
        <a:bodyPr/>
        <a:lstStyle/>
        <a:p>
          <a:endParaRPr lang="en-US"/>
        </a:p>
      </dgm:t>
    </dgm:pt>
    <dgm:pt modelId="{56950569-0213-CB40-A0F2-E0140206F3BB}" type="pres">
      <dgm:prSet presAssocID="{28D02A0F-A626-EB43-AC36-56925A9412CF}" presName="childNode" presStyleLbl="node1" presStyleIdx="2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7DA96-835F-BF46-B247-F331C2431B58}" type="pres">
      <dgm:prSet presAssocID="{28D02A0F-A626-EB43-AC36-56925A9412CF}" presName="aSpace2" presStyleCnt="0"/>
      <dgm:spPr/>
      <dgm:t>
        <a:bodyPr/>
        <a:lstStyle/>
        <a:p>
          <a:endParaRPr lang="en-US"/>
        </a:p>
      </dgm:t>
    </dgm:pt>
    <dgm:pt modelId="{830D0E06-F838-514C-A41E-CB34E5EB0370}" type="pres">
      <dgm:prSet presAssocID="{2ABDFA04-E2C6-5D47-B3ED-E53EB138F52D}" presName="childNode" presStyleLbl="node1" presStyleIdx="3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1B27F-D277-AD49-845B-9D617A5CEC20}" type="pres">
      <dgm:prSet presAssocID="{2ABDFA04-E2C6-5D47-B3ED-E53EB138F52D}" presName="aSpace2" presStyleCnt="0"/>
      <dgm:spPr/>
      <dgm:t>
        <a:bodyPr/>
        <a:lstStyle/>
        <a:p>
          <a:endParaRPr lang="en-US"/>
        </a:p>
      </dgm:t>
    </dgm:pt>
    <dgm:pt modelId="{D5FE87A6-FD01-694B-ACA4-112D3B068F1A}" type="pres">
      <dgm:prSet presAssocID="{01C2E236-98F1-AD4C-9E0E-DF37F9B86677}" presName="childNode" presStyleLbl="node1" presStyleIdx="4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1B40C-BF8D-7847-AF78-BABA828AC00E}" type="pres">
      <dgm:prSet presAssocID="{01C2E236-98F1-AD4C-9E0E-DF37F9B86677}" presName="aSpace2" presStyleCnt="0"/>
      <dgm:spPr/>
      <dgm:t>
        <a:bodyPr/>
        <a:lstStyle/>
        <a:p>
          <a:endParaRPr lang="en-US"/>
        </a:p>
      </dgm:t>
    </dgm:pt>
    <dgm:pt modelId="{3B0B93CB-D371-2E43-8D9C-9E682A9262AA}" type="pres">
      <dgm:prSet presAssocID="{56C06531-1CED-B046-BE6F-E39FAC8B6B4C}" presName="childNode" presStyleLbl="node1" presStyleIdx="5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4E328-74B0-A342-A52E-29ECBBA8FE19}" type="pres">
      <dgm:prSet presAssocID="{56C06531-1CED-B046-BE6F-E39FAC8B6B4C}" presName="aSpace2" presStyleCnt="0"/>
      <dgm:spPr/>
      <dgm:t>
        <a:bodyPr/>
        <a:lstStyle/>
        <a:p>
          <a:endParaRPr lang="en-US"/>
        </a:p>
      </dgm:t>
    </dgm:pt>
    <dgm:pt modelId="{DD3B07FA-26CE-1A43-8FD2-4264EE97CF92}" type="pres">
      <dgm:prSet presAssocID="{3F6A8CEA-6CB6-ED4E-A8F5-6E41E171A590}" presName="childNode" presStyleLbl="node1" presStyleIdx="6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4DB40-BD00-EA4E-A5F8-21EF5D9B4034}" type="pres">
      <dgm:prSet presAssocID="{CB70E2F2-173C-3B4E-9642-AA8FCB828406}" presName="aSpace" presStyleCnt="0"/>
      <dgm:spPr/>
      <dgm:t>
        <a:bodyPr/>
        <a:lstStyle/>
        <a:p>
          <a:endParaRPr lang="en-US"/>
        </a:p>
      </dgm:t>
    </dgm:pt>
    <dgm:pt modelId="{E05AA96E-B7FC-0649-A7C1-F7482C7778AB}" type="pres">
      <dgm:prSet presAssocID="{24D7FEB3-FEB1-9947-9A49-FBD5EAFD87D3}" presName="compNode" presStyleCnt="0"/>
      <dgm:spPr/>
      <dgm:t>
        <a:bodyPr/>
        <a:lstStyle/>
        <a:p>
          <a:endParaRPr lang="en-US"/>
        </a:p>
      </dgm:t>
    </dgm:pt>
    <dgm:pt modelId="{F43290B3-906B-914A-BC05-DD77F47D89E0}" type="pres">
      <dgm:prSet presAssocID="{24D7FEB3-FEB1-9947-9A49-FBD5EAFD87D3}" presName="aNode" presStyleLbl="bgShp" presStyleIdx="1" presStyleCnt="7" custScaleY="77083" custLinFactNeighborX="-542" custLinFactNeighborY="10491"/>
      <dgm:spPr/>
      <dgm:t>
        <a:bodyPr/>
        <a:lstStyle/>
        <a:p>
          <a:endParaRPr lang="en-US"/>
        </a:p>
      </dgm:t>
    </dgm:pt>
    <dgm:pt modelId="{B824D3E3-71F7-AD4E-8408-88C7427A92CC}" type="pres">
      <dgm:prSet presAssocID="{24D7FEB3-FEB1-9947-9A49-FBD5EAFD87D3}" presName="textNode" presStyleLbl="bgShp" presStyleIdx="1" presStyleCnt="7"/>
      <dgm:spPr/>
      <dgm:t>
        <a:bodyPr/>
        <a:lstStyle/>
        <a:p>
          <a:endParaRPr lang="en-US"/>
        </a:p>
      </dgm:t>
    </dgm:pt>
    <dgm:pt modelId="{0B40CDDC-958C-DF43-8003-685EAE53C29F}" type="pres">
      <dgm:prSet presAssocID="{24D7FEB3-FEB1-9947-9A49-FBD5EAFD87D3}" presName="compChildNode" presStyleCnt="0"/>
      <dgm:spPr/>
      <dgm:t>
        <a:bodyPr/>
        <a:lstStyle/>
        <a:p>
          <a:endParaRPr lang="en-US"/>
        </a:p>
      </dgm:t>
    </dgm:pt>
    <dgm:pt modelId="{FC616992-3DD3-6745-BF3E-2E3D5E795E35}" type="pres">
      <dgm:prSet presAssocID="{24D7FEB3-FEB1-9947-9A49-FBD5EAFD87D3}" presName="theInnerList" presStyleCnt="0"/>
      <dgm:spPr/>
      <dgm:t>
        <a:bodyPr/>
        <a:lstStyle/>
        <a:p>
          <a:endParaRPr lang="en-US"/>
        </a:p>
      </dgm:t>
    </dgm:pt>
    <dgm:pt modelId="{3A87A590-7FBC-7A47-8FFE-09EF24BAD870}" type="pres">
      <dgm:prSet presAssocID="{F99A6AFC-812E-B148-B1E0-FFD4BDD8F81C}" presName="childNode" presStyleLbl="node1" presStyleIdx="7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59948-EEAD-494A-B947-B394D803E75A}" type="pres">
      <dgm:prSet presAssocID="{F99A6AFC-812E-B148-B1E0-FFD4BDD8F81C}" presName="aSpace2" presStyleCnt="0"/>
      <dgm:spPr/>
      <dgm:t>
        <a:bodyPr/>
        <a:lstStyle/>
        <a:p>
          <a:endParaRPr lang="en-US"/>
        </a:p>
      </dgm:t>
    </dgm:pt>
    <dgm:pt modelId="{5FE64AAB-C822-A94D-91AF-45E262CF3854}" type="pres">
      <dgm:prSet presAssocID="{AD6553C9-A38C-624B-B6A5-04F894173554}" presName="childNode" presStyleLbl="node1" presStyleIdx="8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258C1-CB08-5649-A313-9E8D74BF8B12}" type="pres">
      <dgm:prSet presAssocID="{AD6553C9-A38C-624B-B6A5-04F894173554}" presName="aSpace2" presStyleCnt="0"/>
      <dgm:spPr/>
      <dgm:t>
        <a:bodyPr/>
        <a:lstStyle/>
        <a:p>
          <a:endParaRPr lang="en-US"/>
        </a:p>
      </dgm:t>
    </dgm:pt>
    <dgm:pt modelId="{B2ADFD0C-E629-A449-AE4C-2BFFA0890892}" type="pres">
      <dgm:prSet presAssocID="{06E5F4FD-5DFD-0D4F-9913-209F96B1C955}" presName="childNode" presStyleLbl="node1" presStyleIdx="9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72F5E5-49EA-C64E-8FFF-EB5234FD441C}" type="pres">
      <dgm:prSet presAssocID="{06E5F4FD-5DFD-0D4F-9913-209F96B1C955}" presName="aSpace2" presStyleCnt="0"/>
      <dgm:spPr/>
      <dgm:t>
        <a:bodyPr/>
        <a:lstStyle/>
        <a:p>
          <a:endParaRPr lang="en-US"/>
        </a:p>
      </dgm:t>
    </dgm:pt>
    <dgm:pt modelId="{73FB0313-CC8C-B34C-81BF-F131AC420285}" type="pres">
      <dgm:prSet presAssocID="{049587DE-5C31-1540-ADC5-936A85453DD8}" presName="childNode" presStyleLbl="node1" presStyleIdx="10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F6F32B-7863-FB45-8F9F-4FF9B40393EF}" type="pres">
      <dgm:prSet presAssocID="{049587DE-5C31-1540-ADC5-936A85453DD8}" presName="aSpace2" presStyleCnt="0"/>
      <dgm:spPr/>
      <dgm:t>
        <a:bodyPr/>
        <a:lstStyle/>
        <a:p>
          <a:endParaRPr lang="en-US"/>
        </a:p>
      </dgm:t>
    </dgm:pt>
    <dgm:pt modelId="{EE6EB009-676B-C94D-BBEB-CE82869C9B73}" type="pres">
      <dgm:prSet presAssocID="{39428492-2B88-4842-812B-0DDB7C22515F}" presName="childNode" presStyleLbl="node1" presStyleIdx="11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F02F4-472C-9240-B856-C23D33118E17}" type="pres">
      <dgm:prSet presAssocID="{39428492-2B88-4842-812B-0DDB7C22515F}" presName="aSpace2" presStyleCnt="0"/>
      <dgm:spPr/>
      <dgm:t>
        <a:bodyPr/>
        <a:lstStyle/>
        <a:p>
          <a:endParaRPr lang="en-US"/>
        </a:p>
      </dgm:t>
    </dgm:pt>
    <dgm:pt modelId="{8C21C0F1-E4FB-CC43-8468-C2D4C7824FF0}" type="pres">
      <dgm:prSet presAssocID="{14920039-F536-F749-A320-6EEF9075981B}" presName="childNode" presStyleLbl="node1" presStyleIdx="12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F4F34-5A90-ED45-A1C1-13AB2C267B7C}" type="pres">
      <dgm:prSet presAssocID="{14920039-F536-F749-A320-6EEF9075981B}" presName="aSpace2" presStyleCnt="0"/>
      <dgm:spPr/>
      <dgm:t>
        <a:bodyPr/>
        <a:lstStyle/>
        <a:p>
          <a:endParaRPr lang="en-US"/>
        </a:p>
      </dgm:t>
    </dgm:pt>
    <dgm:pt modelId="{9E4FF5D9-811A-8245-8141-4844CC949350}" type="pres">
      <dgm:prSet presAssocID="{0ED1FBA8-53E6-D24D-B3D1-780C0D0C8E3E}" presName="childNode" presStyleLbl="node1" presStyleIdx="13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F6A438-88C3-5B4D-B856-5F0D30E3442D}" type="pres">
      <dgm:prSet presAssocID="{24D7FEB3-FEB1-9947-9A49-FBD5EAFD87D3}" presName="aSpace" presStyleCnt="0"/>
      <dgm:spPr/>
      <dgm:t>
        <a:bodyPr/>
        <a:lstStyle/>
        <a:p>
          <a:endParaRPr lang="en-US"/>
        </a:p>
      </dgm:t>
    </dgm:pt>
    <dgm:pt modelId="{49548040-D7CD-7B48-8377-838279EB6203}" type="pres">
      <dgm:prSet presAssocID="{7CB45FF0-9F2C-2F44-9ABD-5183050B77E0}" presName="compNode" presStyleCnt="0"/>
      <dgm:spPr/>
      <dgm:t>
        <a:bodyPr/>
        <a:lstStyle/>
        <a:p>
          <a:endParaRPr lang="en-US"/>
        </a:p>
      </dgm:t>
    </dgm:pt>
    <dgm:pt modelId="{B08E2556-7894-004B-A190-1EEA4BA51D30}" type="pres">
      <dgm:prSet presAssocID="{7CB45FF0-9F2C-2F44-9ABD-5183050B77E0}" presName="aNode" presStyleLbl="bgShp" presStyleIdx="2" presStyleCnt="7" custScaleY="77083" custLinFactNeighborX="-542" custLinFactNeighborY="10491"/>
      <dgm:spPr/>
      <dgm:t>
        <a:bodyPr/>
        <a:lstStyle/>
        <a:p>
          <a:endParaRPr lang="en-US"/>
        </a:p>
      </dgm:t>
    </dgm:pt>
    <dgm:pt modelId="{C4F51AB8-B456-3746-8F44-F1CC199A0A7C}" type="pres">
      <dgm:prSet presAssocID="{7CB45FF0-9F2C-2F44-9ABD-5183050B77E0}" presName="textNode" presStyleLbl="bgShp" presStyleIdx="2" presStyleCnt="7"/>
      <dgm:spPr/>
      <dgm:t>
        <a:bodyPr/>
        <a:lstStyle/>
        <a:p>
          <a:endParaRPr lang="en-US"/>
        </a:p>
      </dgm:t>
    </dgm:pt>
    <dgm:pt modelId="{9BD02336-ED65-5E45-9B35-D1F48FE9370B}" type="pres">
      <dgm:prSet presAssocID="{7CB45FF0-9F2C-2F44-9ABD-5183050B77E0}" presName="compChildNode" presStyleCnt="0"/>
      <dgm:spPr/>
      <dgm:t>
        <a:bodyPr/>
        <a:lstStyle/>
        <a:p>
          <a:endParaRPr lang="en-US"/>
        </a:p>
      </dgm:t>
    </dgm:pt>
    <dgm:pt modelId="{0AC373E1-6101-DF49-AEAB-01544521C24D}" type="pres">
      <dgm:prSet presAssocID="{7CB45FF0-9F2C-2F44-9ABD-5183050B77E0}" presName="theInnerList" presStyleCnt="0"/>
      <dgm:spPr/>
      <dgm:t>
        <a:bodyPr/>
        <a:lstStyle/>
        <a:p>
          <a:endParaRPr lang="en-US"/>
        </a:p>
      </dgm:t>
    </dgm:pt>
    <dgm:pt modelId="{2A41BC99-3703-CB43-A277-5C67D710D7BC}" type="pres">
      <dgm:prSet presAssocID="{D73B3F88-6AF2-F144-A0F8-6FF503ACB3D9}" presName="childNode" presStyleLbl="node1" presStyleIdx="14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E831C-F806-F548-921A-04E2E795B04A}" type="pres">
      <dgm:prSet presAssocID="{D73B3F88-6AF2-F144-A0F8-6FF503ACB3D9}" presName="aSpace2" presStyleCnt="0"/>
      <dgm:spPr/>
      <dgm:t>
        <a:bodyPr/>
        <a:lstStyle/>
        <a:p>
          <a:endParaRPr lang="en-US"/>
        </a:p>
      </dgm:t>
    </dgm:pt>
    <dgm:pt modelId="{D576CA13-B82A-994C-91A8-32D7544CE57A}" type="pres">
      <dgm:prSet presAssocID="{495055AC-0487-FA4A-89E6-D3E8F74F4B3C}" presName="childNode" presStyleLbl="node1" presStyleIdx="15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2C81A-2843-6449-B935-F4988253DB5B}" type="pres">
      <dgm:prSet presAssocID="{495055AC-0487-FA4A-89E6-D3E8F74F4B3C}" presName="aSpace2" presStyleCnt="0"/>
      <dgm:spPr/>
      <dgm:t>
        <a:bodyPr/>
        <a:lstStyle/>
        <a:p>
          <a:endParaRPr lang="en-US"/>
        </a:p>
      </dgm:t>
    </dgm:pt>
    <dgm:pt modelId="{0DB7598D-FBE4-1344-94EC-8030D2849DE1}" type="pres">
      <dgm:prSet presAssocID="{0F06A4FC-92C8-3A4F-8B84-8E37DEF6BAAE}" presName="childNode" presStyleLbl="node1" presStyleIdx="16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3C742-40EF-B142-9C3F-A8CD8ED57BBD}" type="pres">
      <dgm:prSet presAssocID="{0F06A4FC-92C8-3A4F-8B84-8E37DEF6BAAE}" presName="aSpace2" presStyleCnt="0"/>
      <dgm:spPr/>
      <dgm:t>
        <a:bodyPr/>
        <a:lstStyle/>
        <a:p>
          <a:endParaRPr lang="en-US"/>
        </a:p>
      </dgm:t>
    </dgm:pt>
    <dgm:pt modelId="{F641B674-A027-C949-9819-B34786DF0A3A}" type="pres">
      <dgm:prSet presAssocID="{E3A72246-704F-D14B-BB93-11FF7AE4DD3E}" presName="childNode" presStyleLbl="node1" presStyleIdx="17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A477F4-236E-514E-899A-DD1CC5CC9F1B}" type="pres">
      <dgm:prSet presAssocID="{E3A72246-704F-D14B-BB93-11FF7AE4DD3E}" presName="aSpace2" presStyleCnt="0"/>
      <dgm:spPr/>
      <dgm:t>
        <a:bodyPr/>
        <a:lstStyle/>
        <a:p>
          <a:endParaRPr lang="en-US"/>
        </a:p>
      </dgm:t>
    </dgm:pt>
    <dgm:pt modelId="{334D53A6-D7B6-E540-ACA4-72E7C0A05658}" type="pres">
      <dgm:prSet presAssocID="{D5C0CD3A-A939-9A4A-9DE3-97F0980B1172}" presName="childNode" presStyleLbl="node1" presStyleIdx="18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1C407-D9C0-D645-946A-B3C183837CBD}" type="pres">
      <dgm:prSet presAssocID="{D5C0CD3A-A939-9A4A-9DE3-97F0980B1172}" presName="aSpace2" presStyleCnt="0"/>
      <dgm:spPr/>
      <dgm:t>
        <a:bodyPr/>
        <a:lstStyle/>
        <a:p>
          <a:endParaRPr lang="en-US"/>
        </a:p>
      </dgm:t>
    </dgm:pt>
    <dgm:pt modelId="{B3656D9B-8023-124B-9518-6D9E705DC4FB}" type="pres">
      <dgm:prSet presAssocID="{61B04DF5-923F-C341-925C-EDF14CBC14FE}" presName="childNode" presStyleLbl="node1" presStyleIdx="19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AEA38-2EA2-F54D-A7E7-44E58A340B67}" type="pres">
      <dgm:prSet presAssocID="{61B04DF5-923F-C341-925C-EDF14CBC14FE}" presName="aSpace2" presStyleCnt="0"/>
      <dgm:spPr/>
      <dgm:t>
        <a:bodyPr/>
        <a:lstStyle/>
        <a:p>
          <a:endParaRPr lang="en-US"/>
        </a:p>
      </dgm:t>
    </dgm:pt>
    <dgm:pt modelId="{0313907F-DC0B-5548-A919-D385C5FE5571}" type="pres">
      <dgm:prSet presAssocID="{26755EFB-B0DF-6940-B563-0E7B427779E2}" presName="childNode" presStyleLbl="node1" presStyleIdx="20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4B574-64AE-1348-80B5-F90C6CB8316A}" type="pres">
      <dgm:prSet presAssocID="{7CB45FF0-9F2C-2F44-9ABD-5183050B77E0}" presName="aSpace" presStyleCnt="0"/>
      <dgm:spPr/>
      <dgm:t>
        <a:bodyPr/>
        <a:lstStyle/>
        <a:p>
          <a:endParaRPr lang="en-US"/>
        </a:p>
      </dgm:t>
    </dgm:pt>
    <dgm:pt modelId="{B6854C53-3FF7-2F4B-B576-714E74F05B87}" type="pres">
      <dgm:prSet presAssocID="{055C0671-1628-DD4A-AD86-2CCBC935831C}" presName="compNode" presStyleCnt="0"/>
      <dgm:spPr/>
      <dgm:t>
        <a:bodyPr/>
        <a:lstStyle/>
        <a:p>
          <a:endParaRPr lang="en-US"/>
        </a:p>
      </dgm:t>
    </dgm:pt>
    <dgm:pt modelId="{B27F73E7-FC08-1A4D-98ED-88364F7CC024}" type="pres">
      <dgm:prSet presAssocID="{055C0671-1628-DD4A-AD86-2CCBC935831C}" presName="aNode" presStyleLbl="bgShp" presStyleIdx="3" presStyleCnt="7" custScaleY="77083" custLinFactNeighborX="-542" custLinFactNeighborY="10491"/>
      <dgm:spPr/>
      <dgm:t>
        <a:bodyPr/>
        <a:lstStyle/>
        <a:p>
          <a:endParaRPr lang="en-US"/>
        </a:p>
      </dgm:t>
    </dgm:pt>
    <dgm:pt modelId="{869DB5F7-BC76-9843-9A6E-3C389FF4339B}" type="pres">
      <dgm:prSet presAssocID="{055C0671-1628-DD4A-AD86-2CCBC935831C}" presName="textNode" presStyleLbl="bgShp" presStyleIdx="3" presStyleCnt="7"/>
      <dgm:spPr/>
      <dgm:t>
        <a:bodyPr/>
        <a:lstStyle/>
        <a:p>
          <a:endParaRPr lang="en-US"/>
        </a:p>
      </dgm:t>
    </dgm:pt>
    <dgm:pt modelId="{AF443FA6-9D50-7A4E-942A-39D84A80B4AD}" type="pres">
      <dgm:prSet presAssocID="{055C0671-1628-DD4A-AD86-2CCBC935831C}" presName="compChildNode" presStyleCnt="0"/>
      <dgm:spPr/>
      <dgm:t>
        <a:bodyPr/>
        <a:lstStyle/>
        <a:p>
          <a:endParaRPr lang="en-US"/>
        </a:p>
      </dgm:t>
    </dgm:pt>
    <dgm:pt modelId="{76B0702E-F607-B349-B092-F5DD556CF1DD}" type="pres">
      <dgm:prSet presAssocID="{055C0671-1628-DD4A-AD86-2CCBC935831C}" presName="theInnerList" presStyleCnt="0"/>
      <dgm:spPr/>
      <dgm:t>
        <a:bodyPr/>
        <a:lstStyle/>
        <a:p>
          <a:endParaRPr lang="en-US"/>
        </a:p>
      </dgm:t>
    </dgm:pt>
    <dgm:pt modelId="{7BE76CD6-D937-EE46-816D-1F9595E9EAC6}" type="pres">
      <dgm:prSet presAssocID="{79DCD690-BBDB-134C-8F7B-08A5EF0762EA}" presName="childNode" presStyleLbl="node1" presStyleIdx="21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BBB6F-E814-D145-A096-0FAFB7C6A130}" type="pres">
      <dgm:prSet presAssocID="{79DCD690-BBDB-134C-8F7B-08A5EF0762EA}" presName="aSpace2" presStyleCnt="0"/>
      <dgm:spPr/>
      <dgm:t>
        <a:bodyPr/>
        <a:lstStyle/>
        <a:p>
          <a:endParaRPr lang="en-US"/>
        </a:p>
      </dgm:t>
    </dgm:pt>
    <dgm:pt modelId="{27677599-58F1-834E-B78C-7FFBFAF4DE09}" type="pres">
      <dgm:prSet presAssocID="{42F64F6B-915E-C542-A76F-236E356C2739}" presName="childNode" presStyleLbl="node1" presStyleIdx="22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D2CDF6-4F2D-F448-AB76-C6571287B921}" type="pres">
      <dgm:prSet presAssocID="{42F64F6B-915E-C542-A76F-236E356C2739}" presName="aSpace2" presStyleCnt="0"/>
      <dgm:spPr/>
      <dgm:t>
        <a:bodyPr/>
        <a:lstStyle/>
        <a:p>
          <a:endParaRPr lang="en-US"/>
        </a:p>
      </dgm:t>
    </dgm:pt>
    <dgm:pt modelId="{4F351CA7-D871-154C-B173-41BE50A33D83}" type="pres">
      <dgm:prSet presAssocID="{868CBCEB-08F8-704D-A4A6-69432C1F4857}" presName="childNode" presStyleLbl="node1" presStyleIdx="23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588D3-3477-F743-B852-FA3607A7E027}" type="pres">
      <dgm:prSet presAssocID="{868CBCEB-08F8-704D-A4A6-69432C1F4857}" presName="aSpace2" presStyleCnt="0"/>
      <dgm:spPr/>
      <dgm:t>
        <a:bodyPr/>
        <a:lstStyle/>
        <a:p>
          <a:endParaRPr lang="en-US"/>
        </a:p>
      </dgm:t>
    </dgm:pt>
    <dgm:pt modelId="{CC201FC3-9377-804B-8860-3495C98C2124}" type="pres">
      <dgm:prSet presAssocID="{79AA762E-0C40-0142-803B-3696A284EFFB}" presName="childNode" presStyleLbl="node1" presStyleIdx="24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93463D-8E0F-9349-BC5C-4E8ECA5815E6}" type="pres">
      <dgm:prSet presAssocID="{79AA762E-0C40-0142-803B-3696A284EFFB}" presName="aSpace2" presStyleCnt="0"/>
      <dgm:spPr/>
      <dgm:t>
        <a:bodyPr/>
        <a:lstStyle/>
        <a:p>
          <a:endParaRPr lang="en-US"/>
        </a:p>
      </dgm:t>
    </dgm:pt>
    <dgm:pt modelId="{6306E756-E129-C242-9019-EDAFF809C046}" type="pres">
      <dgm:prSet presAssocID="{13F925AE-1692-D548-B6C5-D486837D3960}" presName="childNode" presStyleLbl="node1" presStyleIdx="25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CFB4D0-C381-D747-88E8-C1AB5392E87F}" type="pres">
      <dgm:prSet presAssocID="{13F925AE-1692-D548-B6C5-D486837D3960}" presName="aSpace2" presStyleCnt="0"/>
      <dgm:spPr/>
      <dgm:t>
        <a:bodyPr/>
        <a:lstStyle/>
        <a:p>
          <a:endParaRPr lang="en-US"/>
        </a:p>
      </dgm:t>
    </dgm:pt>
    <dgm:pt modelId="{8CCF6D8B-1337-E44A-8B0B-636D11CAE380}" type="pres">
      <dgm:prSet presAssocID="{2040F8CA-6A84-C843-B5C2-2DDAB3B520C1}" presName="childNode" presStyleLbl="node1" presStyleIdx="26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F34AD-5B5E-B945-BA02-9CB63B37CCF8}" type="pres">
      <dgm:prSet presAssocID="{2040F8CA-6A84-C843-B5C2-2DDAB3B520C1}" presName="aSpace2" presStyleCnt="0"/>
      <dgm:spPr/>
      <dgm:t>
        <a:bodyPr/>
        <a:lstStyle/>
        <a:p>
          <a:endParaRPr lang="en-US"/>
        </a:p>
      </dgm:t>
    </dgm:pt>
    <dgm:pt modelId="{E7BBF4C2-856B-174A-A8E2-218EF1DAC30B}" type="pres">
      <dgm:prSet presAssocID="{7823FA59-BD0E-1C42-9DE6-381595122D4C}" presName="childNode" presStyleLbl="node1" presStyleIdx="27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EC4AE0-C434-6341-8587-3036ED9D19D0}" type="pres">
      <dgm:prSet presAssocID="{055C0671-1628-DD4A-AD86-2CCBC935831C}" presName="aSpace" presStyleCnt="0"/>
      <dgm:spPr/>
      <dgm:t>
        <a:bodyPr/>
        <a:lstStyle/>
        <a:p>
          <a:endParaRPr lang="en-US"/>
        </a:p>
      </dgm:t>
    </dgm:pt>
    <dgm:pt modelId="{E2D2AD1C-E3BE-9047-AA27-42882AFEBC70}" type="pres">
      <dgm:prSet presAssocID="{3BCB1DE7-C814-A74A-A1B6-E2D0D1030F9A}" presName="compNode" presStyleCnt="0"/>
      <dgm:spPr/>
      <dgm:t>
        <a:bodyPr/>
        <a:lstStyle/>
        <a:p>
          <a:endParaRPr lang="en-US"/>
        </a:p>
      </dgm:t>
    </dgm:pt>
    <dgm:pt modelId="{E7EC3220-3B44-0447-8A38-3B442E3ACA7D}" type="pres">
      <dgm:prSet presAssocID="{3BCB1DE7-C814-A74A-A1B6-E2D0D1030F9A}" presName="aNode" presStyleLbl="bgShp" presStyleIdx="4" presStyleCnt="7" custScaleY="77083" custLinFactNeighborX="-542" custLinFactNeighborY="10491"/>
      <dgm:spPr/>
      <dgm:t>
        <a:bodyPr/>
        <a:lstStyle/>
        <a:p>
          <a:endParaRPr lang="en-US"/>
        </a:p>
      </dgm:t>
    </dgm:pt>
    <dgm:pt modelId="{5CA034C1-0760-D149-9CFB-8FC2F940AB47}" type="pres">
      <dgm:prSet presAssocID="{3BCB1DE7-C814-A74A-A1B6-E2D0D1030F9A}" presName="textNode" presStyleLbl="bgShp" presStyleIdx="4" presStyleCnt="7"/>
      <dgm:spPr/>
      <dgm:t>
        <a:bodyPr/>
        <a:lstStyle/>
        <a:p>
          <a:endParaRPr lang="en-US"/>
        </a:p>
      </dgm:t>
    </dgm:pt>
    <dgm:pt modelId="{76D7C1BD-B50C-5C4E-B19C-F68FBEB5F39C}" type="pres">
      <dgm:prSet presAssocID="{3BCB1DE7-C814-A74A-A1B6-E2D0D1030F9A}" presName="compChildNode" presStyleCnt="0"/>
      <dgm:spPr/>
      <dgm:t>
        <a:bodyPr/>
        <a:lstStyle/>
        <a:p>
          <a:endParaRPr lang="en-US"/>
        </a:p>
      </dgm:t>
    </dgm:pt>
    <dgm:pt modelId="{1449A4C7-D9EE-D345-B03C-4B315704D5F3}" type="pres">
      <dgm:prSet presAssocID="{3BCB1DE7-C814-A74A-A1B6-E2D0D1030F9A}" presName="theInnerList" presStyleCnt="0"/>
      <dgm:spPr/>
      <dgm:t>
        <a:bodyPr/>
        <a:lstStyle/>
        <a:p>
          <a:endParaRPr lang="en-US"/>
        </a:p>
      </dgm:t>
    </dgm:pt>
    <dgm:pt modelId="{21903C9D-14C6-CD4C-94AF-6F52E9245035}" type="pres">
      <dgm:prSet presAssocID="{640B2BF2-4AC7-764C-A10C-E03DC5F75F9E}" presName="childNode" presStyleLbl="node1" presStyleIdx="28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AF71B-860B-A749-AA02-B319967BCD9E}" type="pres">
      <dgm:prSet presAssocID="{640B2BF2-4AC7-764C-A10C-E03DC5F75F9E}" presName="aSpace2" presStyleCnt="0"/>
      <dgm:spPr/>
      <dgm:t>
        <a:bodyPr/>
        <a:lstStyle/>
        <a:p>
          <a:endParaRPr lang="en-US"/>
        </a:p>
      </dgm:t>
    </dgm:pt>
    <dgm:pt modelId="{301A85D0-C2A7-784A-B7E3-A70C86398CE5}" type="pres">
      <dgm:prSet presAssocID="{59D0E80F-ACE1-B04D-9084-C56804F104CE}" presName="childNode" presStyleLbl="node1" presStyleIdx="29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6ED140-5CCD-EC4F-8B1E-3EE0BF090994}" type="pres">
      <dgm:prSet presAssocID="{59D0E80F-ACE1-B04D-9084-C56804F104CE}" presName="aSpace2" presStyleCnt="0"/>
      <dgm:spPr/>
      <dgm:t>
        <a:bodyPr/>
        <a:lstStyle/>
        <a:p>
          <a:endParaRPr lang="en-US"/>
        </a:p>
      </dgm:t>
    </dgm:pt>
    <dgm:pt modelId="{89DEEC9E-AAB3-C044-A81A-8F948CE27122}" type="pres">
      <dgm:prSet presAssocID="{EE08E70C-D8E2-F84A-BB1D-E6793D803729}" presName="childNode" presStyleLbl="node1" presStyleIdx="30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57D2CE-606A-BE44-917B-5D4F4BF1C821}" type="pres">
      <dgm:prSet presAssocID="{EE08E70C-D8E2-F84A-BB1D-E6793D803729}" presName="aSpace2" presStyleCnt="0"/>
      <dgm:spPr/>
      <dgm:t>
        <a:bodyPr/>
        <a:lstStyle/>
        <a:p>
          <a:endParaRPr lang="en-US"/>
        </a:p>
      </dgm:t>
    </dgm:pt>
    <dgm:pt modelId="{57EF4882-ADAE-554C-91FE-2E9E1AC54591}" type="pres">
      <dgm:prSet presAssocID="{F0D150F8-68DB-F94C-97DE-440000D7EAEF}" presName="childNode" presStyleLbl="node1" presStyleIdx="31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776771-D025-164C-B589-26BB92969560}" type="pres">
      <dgm:prSet presAssocID="{F0D150F8-68DB-F94C-97DE-440000D7EAEF}" presName="aSpace2" presStyleCnt="0"/>
      <dgm:spPr/>
      <dgm:t>
        <a:bodyPr/>
        <a:lstStyle/>
        <a:p>
          <a:endParaRPr lang="en-US"/>
        </a:p>
      </dgm:t>
    </dgm:pt>
    <dgm:pt modelId="{D60D9FC2-68E0-A54E-9EA2-769EAD6C7AC5}" type="pres">
      <dgm:prSet presAssocID="{497E3EA0-BFE5-C847-A991-C8E56F4AC796}" presName="childNode" presStyleLbl="node1" presStyleIdx="32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B8B32A-F32C-7442-A65B-C974003DBA2C}" type="pres">
      <dgm:prSet presAssocID="{497E3EA0-BFE5-C847-A991-C8E56F4AC796}" presName="aSpace2" presStyleCnt="0"/>
      <dgm:spPr/>
      <dgm:t>
        <a:bodyPr/>
        <a:lstStyle/>
        <a:p>
          <a:endParaRPr lang="en-US"/>
        </a:p>
      </dgm:t>
    </dgm:pt>
    <dgm:pt modelId="{CA052272-046E-4047-9218-09270B843EEF}" type="pres">
      <dgm:prSet presAssocID="{04157311-AD25-0945-8323-980A29611206}" presName="childNode" presStyleLbl="node1" presStyleIdx="33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5FF67-B841-CB46-82C4-238828015A9E}" type="pres">
      <dgm:prSet presAssocID="{04157311-AD25-0945-8323-980A29611206}" presName="aSpace2" presStyleCnt="0"/>
      <dgm:spPr/>
      <dgm:t>
        <a:bodyPr/>
        <a:lstStyle/>
        <a:p>
          <a:endParaRPr lang="en-US"/>
        </a:p>
      </dgm:t>
    </dgm:pt>
    <dgm:pt modelId="{29D2314D-A061-A241-83DB-FA5D0B67A8BE}" type="pres">
      <dgm:prSet presAssocID="{9047752B-99F5-4B40-AAD9-BC139ABF9359}" presName="childNode" presStyleLbl="node1" presStyleIdx="34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7055F-4A5E-0147-A4B3-892F3C535186}" type="pres">
      <dgm:prSet presAssocID="{3BCB1DE7-C814-A74A-A1B6-E2D0D1030F9A}" presName="aSpace" presStyleCnt="0"/>
      <dgm:spPr/>
      <dgm:t>
        <a:bodyPr/>
        <a:lstStyle/>
        <a:p>
          <a:endParaRPr lang="en-US"/>
        </a:p>
      </dgm:t>
    </dgm:pt>
    <dgm:pt modelId="{0EC251C5-522A-994F-ADDE-CECA67BE1325}" type="pres">
      <dgm:prSet presAssocID="{0F49E886-8EE7-DD48-B93A-E575CD58CC1A}" presName="compNode" presStyleCnt="0"/>
      <dgm:spPr/>
      <dgm:t>
        <a:bodyPr/>
        <a:lstStyle/>
        <a:p>
          <a:endParaRPr lang="en-US"/>
        </a:p>
      </dgm:t>
    </dgm:pt>
    <dgm:pt modelId="{138B58FC-504E-EB49-B1C8-57099742DEAE}" type="pres">
      <dgm:prSet presAssocID="{0F49E886-8EE7-DD48-B93A-E575CD58CC1A}" presName="aNode" presStyleLbl="bgShp" presStyleIdx="5" presStyleCnt="7" custScaleY="77083" custLinFactNeighborX="-542" custLinFactNeighborY="10491"/>
      <dgm:spPr/>
      <dgm:t>
        <a:bodyPr/>
        <a:lstStyle/>
        <a:p>
          <a:endParaRPr lang="en-US"/>
        </a:p>
      </dgm:t>
    </dgm:pt>
    <dgm:pt modelId="{DF40313D-DF1A-E446-8559-484C54882B2E}" type="pres">
      <dgm:prSet presAssocID="{0F49E886-8EE7-DD48-B93A-E575CD58CC1A}" presName="textNode" presStyleLbl="bgShp" presStyleIdx="5" presStyleCnt="7"/>
      <dgm:spPr/>
      <dgm:t>
        <a:bodyPr/>
        <a:lstStyle/>
        <a:p>
          <a:endParaRPr lang="en-US"/>
        </a:p>
      </dgm:t>
    </dgm:pt>
    <dgm:pt modelId="{D0C66F2C-B411-954C-82C5-7360ACBAA4B6}" type="pres">
      <dgm:prSet presAssocID="{0F49E886-8EE7-DD48-B93A-E575CD58CC1A}" presName="compChildNode" presStyleCnt="0"/>
      <dgm:spPr/>
      <dgm:t>
        <a:bodyPr/>
        <a:lstStyle/>
        <a:p>
          <a:endParaRPr lang="en-US"/>
        </a:p>
      </dgm:t>
    </dgm:pt>
    <dgm:pt modelId="{5F9575B3-A227-DA4A-B07C-755178A75829}" type="pres">
      <dgm:prSet presAssocID="{0F49E886-8EE7-DD48-B93A-E575CD58CC1A}" presName="theInnerList" presStyleCnt="0"/>
      <dgm:spPr/>
      <dgm:t>
        <a:bodyPr/>
        <a:lstStyle/>
        <a:p>
          <a:endParaRPr lang="en-US"/>
        </a:p>
      </dgm:t>
    </dgm:pt>
    <dgm:pt modelId="{795ABA6D-C430-1A4A-9E7C-9F089CFC397B}" type="pres">
      <dgm:prSet presAssocID="{3C0E8823-503A-1049-B4F0-E0220E1ADCDE}" presName="childNode" presStyleLbl="node1" presStyleIdx="35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91E89-72F7-394E-A8F5-E7BC034D7C3D}" type="pres">
      <dgm:prSet presAssocID="{3C0E8823-503A-1049-B4F0-E0220E1ADCDE}" presName="aSpace2" presStyleCnt="0"/>
      <dgm:spPr/>
      <dgm:t>
        <a:bodyPr/>
        <a:lstStyle/>
        <a:p>
          <a:endParaRPr lang="en-US"/>
        </a:p>
      </dgm:t>
    </dgm:pt>
    <dgm:pt modelId="{1CCFC359-3973-2243-AE31-90F5539C40B0}" type="pres">
      <dgm:prSet presAssocID="{47EB8E2F-9926-CF40-B027-9C04E0C6265C}" presName="childNode" presStyleLbl="node1" presStyleIdx="36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CF999-2777-3F48-8621-F2F87392FA67}" type="pres">
      <dgm:prSet presAssocID="{47EB8E2F-9926-CF40-B027-9C04E0C6265C}" presName="aSpace2" presStyleCnt="0"/>
      <dgm:spPr/>
      <dgm:t>
        <a:bodyPr/>
        <a:lstStyle/>
        <a:p>
          <a:endParaRPr lang="en-US"/>
        </a:p>
      </dgm:t>
    </dgm:pt>
    <dgm:pt modelId="{4CDFD2F3-CC82-474E-86EC-CC2511E9DBD5}" type="pres">
      <dgm:prSet presAssocID="{60DCF499-2C64-8F48-A54D-45F0A9C8EAB7}" presName="childNode" presStyleLbl="node1" presStyleIdx="37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80F813-6CB6-2944-AF47-D3C4C16334E8}" type="pres">
      <dgm:prSet presAssocID="{60DCF499-2C64-8F48-A54D-45F0A9C8EAB7}" presName="aSpace2" presStyleCnt="0"/>
      <dgm:spPr/>
      <dgm:t>
        <a:bodyPr/>
        <a:lstStyle/>
        <a:p>
          <a:endParaRPr lang="en-US"/>
        </a:p>
      </dgm:t>
    </dgm:pt>
    <dgm:pt modelId="{5E97B00A-AE20-3E42-A09F-6E35063F62A0}" type="pres">
      <dgm:prSet presAssocID="{FAF7E313-6A5E-1C46-9667-5CBC8B4E2979}" presName="childNode" presStyleLbl="node1" presStyleIdx="38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2948A-9A41-384E-9D7E-A172DBB1EE84}" type="pres">
      <dgm:prSet presAssocID="{FAF7E313-6A5E-1C46-9667-5CBC8B4E2979}" presName="aSpace2" presStyleCnt="0"/>
      <dgm:spPr/>
      <dgm:t>
        <a:bodyPr/>
        <a:lstStyle/>
        <a:p>
          <a:endParaRPr lang="en-US"/>
        </a:p>
      </dgm:t>
    </dgm:pt>
    <dgm:pt modelId="{721722B0-3B0B-C04A-82EA-F8D2311FE2E3}" type="pres">
      <dgm:prSet presAssocID="{964DFD70-5CBB-5041-886A-CFCC592FEDF1}" presName="childNode" presStyleLbl="node1" presStyleIdx="39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7E46B-2748-A245-A967-B162AABBB460}" type="pres">
      <dgm:prSet presAssocID="{964DFD70-5CBB-5041-886A-CFCC592FEDF1}" presName="aSpace2" presStyleCnt="0"/>
      <dgm:spPr/>
      <dgm:t>
        <a:bodyPr/>
        <a:lstStyle/>
        <a:p>
          <a:endParaRPr lang="en-US"/>
        </a:p>
      </dgm:t>
    </dgm:pt>
    <dgm:pt modelId="{3C1E5D84-838D-004E-AC4A-D3A7D1554F33}" type="pres">
      <dgm:prSet presAssocID="{503BEDBB-7BEB-FE44-B063-32C703BD69AD}" presName="childNode" presStyleLbl="node1" presStyleIdx="40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C42E3-83A4-4D43-A38C-EEF6E6AC428C}" type="pres">
      <dgm:prSet presAssocID="{503BEDBB-7BEB-FE44-B063-32C703BD69AD}" presName="aSpace2" presStyleCnt="0"/>
      <dgm:spPr/>
      <dgm:t>
        <a:bodyPr/>
        <a:lstStyle/>
        <a:p>
          <a:endParaRPr lang="en-US"/>
        </a:p>
      </dgm:t>
    </dgm:pt>
    <dgm:pt modelId="{3698FC6F-F23D-A440-BCD0-A55CCF27B666}" type="pres">
      <dgm:prSet presAssocID="{6DCC9906-F767-F246-B9F7-44AF3FD2E6F5}" presName="childNode" presStyleLbl="node1" presStyleIdx="41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B5765-E6B0-424D-A1D5-1FC94755842F}" type="pres">
      <dgm:prSet presAssocID="{0F49E886-8EE7-DD48-B93A-E575CD58CC1A}" presName="aSpace" presStyleCnt="0"/>
      <dgm:spPr/>
      <dgm:t>
        <a:bodyPr/>
        <a:lstStyle/>
        <a:p>
          <a:endParaRPr lang="en-US"/>
        </a:p>
      </dgm:t>
    </dgm:pt>
    <dgm:pt modelId="{B15F7961-085A-C34D-A1C4-E1E32EAB9595}" type="pres">
      <dgm:prSet presAssocID="{1F1D0BBE-C8BA-C44F-8361-81C545D63B4A}" presName="compNode" presStyleCnt="0"/>
      <dgm:spPr/>
      <dgm:t>
        <a:bodyPr/>
        <a:lstStyle/>
        <a:p>
          <a:endParaRPr lang="en-US"/>
        </a:p>
      </dgm:t>
    </dgm:pt>
    <dgm:pt modelId="{0342AE17-508C-2147-8E0C-39B5F9820CB2}" type="pres">
      <dgm:prSet presAssocID="{1F1D0BBE-C8BA-C44F-8361-81C545D63B4A}" presName="aNode" presStyleLbl="bgShp" presStyleIdx="6" presStyleCnt="7" custScaleY="77083" custLinFactNeighborX="-542" custLinFactNeighborY="10491"/>
      <dgm:spPr/>
      <dgm:t>
        <a:bodyPr/>
        <a:lstStyle/>
        <a:p>
          <a:endParaRPr lang="en-US"/>
        </a:p>
      </dgm:t>
    </dgm:pt>
    <dgm:pt modelId="{D4F49900-19BD-E946-BEBF-AFA551054051}" type="pres">
      <dgm:prSet presAssocID="{1F1D0BBE-C8BA-C44F-8361-81C545D63B4A}" presName="textNode" presStyleLbl="bgShp" presStyleIdx="6" presStyleCnt="7"/>
      <dgm:spPr/>
      <dgm:t>
        <a:bodyPr/>
        <a:lstStyle/>
        <a:p>
          <a:endParaRPr lang="en-US"/>
        </a:p>
      </dgm:t>
    </dgm:pt>
    <dgm:pt modelId="{DBDE11ED-D9E4-6241-9742-127F72142D31}" type="pres">
      <dgm:prSet presAssocID="{1F1D0BBE-C8BA-C44F-8361-81C545D63B4A}" presName="compChildNode" presStyleCnt="0"/>
      <dgm:spPr/>
      <dgm:t>
        <a:bodyPr/>
        <a:lstStyle/>
        <a:p>
          <a:endParaRPr lang="en-US"/>
        </a:p>
      </dgm:t>
    </dgm:pt>
    <dgm:pt modelId="{7A873CE4-EF8B-A740-9462-6822EF814DBB}" type="pres">
      <dgm:prSet presAssocID="{1F1D0BBE-C8BA-C44F-8361-81C545D63B4A}" presName="theInnerList" presStyleCnt="0"/>
      <dgm:spPr/>
      <dgm:t>
        <a:bodyPr/>
        <a:lstStyle/>
        <a:p>
          <a:endParaRPr lang="en-US"/>
        </a:p>
      </dgm:t>
    </dgm:pt>
    <dgm:pt modelId="{EF424941-1197-8844-AD10-A6E2859603ED}" type="pres">
      <dgm:prSet presAssocID="{D1305BF4-E0E4-C84E-9AEB-529BD4B7D24E}" presName="childNode" presStyleLbl="node1" presStyleIdx="42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A11CA-5F11-C24E-ACB1-CF50FEF60532}" type="pres">
      <dgm:prSet presAssocID="{D1305BF4-E0E4-C84E-9AEB-529BD4B7D24E}" presName="aSpace2" presStyleCnt="0"/>
      <dgm:spPr/>
      <dgm:t>
        <a:bodyPr/>
        <a:lstStyle/>
        <a:p>
          <a:endParaRPr lang="en-US"/>
        </a:p>
      </dgm:t>
    </dgm:pt>
    <dgm:pt modelId="{97DD515C-ECAC-C643-90EC-81BBDEA423BE}" type="pres">
      <dgm:prSet presAssocID="{BA363DC9-96C5-AB4A-8255-DB64E98BDD43}" presName="childNode" presStyleLbl="node1" presStyleIdx="43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78C2A-A8B5-684F-AD37-1291508CCA2A}" type="pres">
      <dgm:prSet presAssocID="{BA363DC9-96C5-AB4A-8255-DB64E98BDD43}" presName="aSpace2" presStyleCnt="0"/>
      <dgm:spPr/>
      <dgm:t>
        <a:bodyPr/>
        <a:lstStyle/>
        <a:p>
          <a:endParaRPr lang="en-US"/>
        </a:p>
      </dgm:t>
    </dgm:pt>
    <dgm:pt modelId="{B51B98CC-7EA6-2A42-81AC-A9D3EE126D4C}" type="pres">
      <dgm:prSet presAssocID="{DCE92B12-39E1-D342-9506-035711D3BF8C}" presName="childNode" presStyleLbl="node1" presStyleIdx="44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2EB31-2185-3B4A-BF90-3836E3F3EE8B}" type="pres">
      <dgm:prSet presAssocID="{DCE92B12-39E1-D342-9506-035711D3BF8C}" presName="aSpace2" presStyleCnt="0"/>
      <dgm:spPr/>
      <dgm:t>
        <a:bodyPr/>
        <a:lstStyle/>
        <a:p>
          <a:endParaRPr lang="en-US"/>
        </a:p>
      </dgm:t>
    </dgm:pt>
    <dgm:pt modelId="{91698AC4-249C-BE4C-ABD3-C2F310186B95}" type="pres">
      <dgm:prSet presAssocID="{8217627A-82D0-414A-8406-406666576350}" presName="childNode" presStyleLbl="node1" presStyleIdx="45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CC69D-E466-454D-AE7A-7D294FD222B3}" type="pres">
      <dgm:prSet presAssocID="{8217627A-82D0-414A-8406-406666576350}" presName="aSpace2" presStyleCnt="0"/>
      <dgm:spPr/>
      <dgm:t>
        <a:bodyPr/>
        <a:lstStyle/>
        <a:p>
          <a:endParaRPr lang="en-US"/>
        </a:p>
      </dgm:t>
    </dgm:pt>
    <dgm:pt modelId="{7F826754-FB70-B84A-9317-AC2D6E495DEC}" type="pres">
      <dgm:prSet presAssocID="{ED6DEF03-38EF-144D-827A-62D8183C3761}" presName="childNode" presStyleLbl="node1" presStyleIdx="46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B143DE-6D97-EF48-99E5-CCDB4A60BE8C}" type="pres">
      <dgm:prSet presAssocID="{ED6DEF03-38EF-144D-827A-62D8183C3761}" presName="aSpace2" presStyleCnt="0"/>
      <dgm:spPr/>
      <dgm:t>
        <a:bodyPr/>
        <a:lstStyle/>
        <a:p>
          <a:endParaRPr lang="en-US"/>
        </a:p>
      </dgm:t>
    </dgm:pt>
    <dgm:pt modelId="{36D49A8A-5FD9-D44B-A81D-72ADCFA28A91}" type="pres">
      <dgm:prSet presAssocID="{9FB32F2A-6486-1449-AF48-8CA278A849F2}" presName="childNode" presStyleLbl="node1" presStyleIdx="47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77D53-C1E4-704A-B390-8AA8E8609F6B}" type="pres">
      <dgm:prSet presAssocID="{9FB32F2A-6486-1449-AF48-8CA278A849F2}" presName="aSpace2" presStyleCnt="0"/>
      <dgm:spPr/>
      <dgm:t>
        <a:bodyPr/>
        <a:lstStyle/>
        <a:p>
          <a:endParaRPr lang="en-US"/>
        </a:p>
      </dgm:t>
    </dgm:pt>
    <dgm:pt modelId="{772DEA40-65D9-774D-B5FE-3D56E1D13425}" type="pres">
      <dgm:prSet presAssocID="{6C28BDE8-B699-E749-A660-E8CD738348C7}" presName="childNode" presStyleLbl="node1" presStyleIdx="48" presStyleCnt="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C29640-006C-964B-BEB3-DA911560670D}" srcId="{1F1D0BBE-C8BA-C44F-8361-81C545D63B4A}" destId="{D1305BF4-E0E4-C84E-9AEB-529BD4B7D24E}" srcOrd="0" destOrd="0" parTransId="{EB83A358-ABDB-D541-9340-C86E35F94712}" sibTransId="{BD20398D-6BB0-5D49-8033-9764C976E99D}"/>
    <dgm:cxn modelId="{B3980E27-DE4D-5744-BB9F-874D2C8D9B1F}" srcId="{055C0671-1628-DD4A-AD86-2CCBC935831C}" destId="{2040F8CA-6A84-C843-B5C2-2DDAB3B520C1}" srcOrd="5" destOrd="0" parTransId="{B23D8EF5-E695-544D-BB3B-FC20779FD5E4}" sibTransId="{6E12B1BB-055A-3E4A-BC55-E7B11D633EAF}"/>
    <dgm:cxn modelId="{C726622E-C722-4026-B7EE-121BB9A80A87}" type="presOf" srcId="{AD6553C9-A38C-624B-B6A5-04F894173554}" destId="{5FE64AAB-C822-A94D-91AF-45E262CF3854}" srcOrd="0" destOrd="0" presId="urn:microsoft.com/office/officeart/2005/8/layout/lProcess2"/>
    <dgm:cxn modelId="{FF2E312A-170F-464A-8F49-FF2145EF282E}" srcId="{3BCB1DE7-C814-A74A-A1B6-E2D0D1030F9A}" destId="{640B2BF2-4AC7-764C-A10C-E03DC5F75F9E}" srcOrd="0" destOrd="0" parTransId="{54F0937A-9A42-134F-AA51-0A58E361E594}" sibTransId="{3D5723C2-77D3-0C46-8D9C-42B34399B9BA}"/>
    <dgm:cxn modelId="{952F82C7-1638-43D9-9368-E72C1453EE5D}" type="presOf" srcId="{055C0671-1628-DD4A-AD86-2CCBC935831C}" destId="{B27F73E7-FC08-1A4D-98ED-88364F7CC024}" srcOrd="0" destOrd="0" presId="urn:microsoft.com/office/officeart/2005/8/layout/lProcess2"/>
    <dgm:cxn modelId="{7C38E5BE-5ADB-564A-88C4-201389086941}" srcId="{E591DFAF-934D-F840-9037-8A6DEB72BE58}" destId="{24D7FEB3-FEB1-9947-9A49-FBD5EAFD87D3}" srcOrd="1" destOrd="0" parTransId="{B0A5AD8C-2407-D648-B2B0-695740BAE464}" sibTransId="{4D65BB0C-56B1-1A4D-8E62-F4AB8ACFB5E9}"/>
    <dgm:cxn modelId="{D2019093-2494-4692-9DC4-C3025429DC52}" type="presOf" srcId="{9047752B-99F5-4B40-AAD9-BC139ABF9359}" destId="{29D2314D-A061-A241-83DB-FA5D0B67A8BE}" srcOrd="0" destOrd="0" presId="urn:microsoft.com/office/officeart/2005/8/layout/lProcess2"/>
    <dgm:cxn modelId="{B0A9CB2E-A1C9-49A2-8533-5E77A016C001}" type="presOf" srcId="{9FB32F2A-6486-1449-AF48-8CA278A849F2}" destId="{36D49A8A-5FD9-D44B-A81D-72ADCFA28A91}" srcOrd="0" destOrd="0" presId="urn:microsoft.com/office/officeart/2005/8/layout/lProcess2"/>
    <dgm:cxn modelId="{BF77F414-3B4E-41FD-82FC-EA328E2EBD0D}" type="presOf" srcId="{04157311-AD25-0945-8323-980A29611206}" destId="{CA052272-046E-4047-9218-09270B843EEF}" srcOrd="0" destOrd="0" presId="urn:microsoft.com/office/officeart/2005/8/layout/lProcess2"/>
    <dgm:cxn modelId="{2A56BF57-79D5-1C43-9028-DB01C4EDFE9D}" srcId="{1F1D0BBE-C8BA-C44F-8361-81C545D63B4A}" destId="{6C28BDE8-B699-E749-A660-E8CD738348C7}" srcOrd="6" destOrd="0" parTransId="{5177FDCE-20D6-F142-ACF2-660523310876}" sibTransId="{C07ACE76-595E-5F47-9710-1E075BB6475A}"/>
    <dgm:cxn modelId="{A2445ADF-F104-4F9D-A131-5346EBE36919}" type="presOf" srcId="{503BEDBB-7BEB-FE44-B063-32C703BD69AD}" destId="{3C1E5D84-838D-004E-AC4A-D3A7D1554F33}" srcOrd="0" destOrd="0" presId="urn:microsoft.com/office/officeart/2005/8/layout/lProcess2"/>
    <dgm:cxn modelId="{B1D2B04D-9082-7944-B706-0E9CE82C9BE8}" srcId="{1F1D0BBE-C8BA-C44F-8361-81C545D63B4A}" destId="{9FB32F2A-6486-1449-AF48-8CA278A849F2}" srcOrd="5" destOrd="0" parTransId="{B95CC023-D17D-3949-BA49-4E822A7E4165}" sibTransId="{931D3046-579C-7645-B562-A44B1B3E9E46}"/>
    <dgm:cxn modelId="{9CBDDC19-6856-45C1-8EAF-CBA799481928}" type="presOf" srcId="{BA363DC9-96C5-AB4A-8255-DB64E98BDD43}" destId="{97DD515C-ECAC-C643-90EC-81BBDEA423BE}" srcOrd="0" destOrd="0" presId="urn:microsoft.com/office/officeart/2005/8/layout/lProcess2"/>
    <dgm:cxn modelId="{DF217A9A-396E-084D-B93F-CBE5FF61CE66}" srcId="{0F49E886-8EE7-DD48-B93A-E575CD58CC1A}" destId="{3C0E8823-503A-1049-B4F0-E0220E1ADCDE}" srcOrd="0" destOrd="0" parTransId="{8F4AA41C-8D82-874D-9C50-E64E54EA37F0}" sibTransId="{C080447A-7A99-714F-B346-CCC706E82236}"/>
    <dgm:cxn modelId="{3B3798D0-8FE0-6543-BDE2-DEDF17F10C7F}" srcId="{7CB45FF0-9F2C-2F44-9ABD-5183050B77E0}" destId="{D5C0CD3A-A939-9A4A-9DE3-97F0980B1172}" srcOrd="4" destOrd="0" parTransId="{601D3EE1-6FA4-9A40-BDFF-CA3CFFCA008C}" sibTransId="{1DC49FE8-C879-BB43-8337-C8388872F1B9}"/>
    <dgm:cxn modelId="{DF3C67BD-4668-8C4B-BA1A-C8DDE8BD1169}" srcId="{CB70E2F2-173C-3B4E-9642-AA8FCB828406}" destId="{56C06531-1CED-B046-BE6F-E39FAC8B6B4C}" srcOrd="5" destOrd="0" parTransId="{6EBB545F-5EFC-444B-BCB9-CC8E1E09D5BE}" sibTransId="{EC980DAC-8173-7F47-B550-15473B6B814A}"/>
    <dgm:cxn modelId="{B64C93F7-6FA1-4407-A404-FA855A7CE5E1}" type="presOf" srcId="{3F6A8CEA-6CB6-ED4E-A8F5-6E41E171A590}" destId="{DD3B07FA-26CE-1A43-8FD2-4264EE97CF92}" srcOrd="0" destOrd="0" presId="urn:microsoft.com/office/officeart/2005/8/layout/lProcess2"/>
    <dgm:cxn modelId="{A723F4E7-5BE3-FC4D-B924-935C4E5E2152}" srcId="{24D7FEB3-FEB1-9947-9A49-FBD5EAFD87D3}" destId="{14920039-F536-F749-A320-6EEF9075981B}" srcOrd="5" destOrd="0" parTransId="{7B7A5A87-8932-0C44-9056-411E6786AE18}" sibTransId="{74612EFC-EE19-954F-842E-04A1E6D5F462}"/>
    <dgm:cxn modelId="{C61223A9-57D7-A644-BF91-3BB5F0C4B45F}" srcId="{1F1D0BBE-C8BA-C44F-8361-81C545D63B4A}" destId="{BA363DC9-96C5-AB4A-8255-DB64E98BDD43}" srcOrd="1" destOrd="0" parTransId="{B5A2EBCD-E09E-B240-A6A5-339CF88A6C16}" sibTransId="{6A9E3312-F300-6341-8A7D-D2649185E1BF}"/>
    <dgm:cxn modelId="{1289B5DE-5FE9-C448-B7B8-1F7ABD39204A}" srcId="{055C0671-1628-DD4A-AD86-2CCBC935831C}" destId="{7823FA59-BD0E-1C42-9DE6-381595122D4C}" srcOrd="6" destOrd="0" parTransId="{D262DCB6-83CD-8F4B-9518-417281ADB72C}" sibTransId="{3D97A460-3ABB-7A4A-B8FB-361D1A2816B6}"/>
    <dgm:cxn modelId="{DC5297C2-B917-D34E-9483-CF683EADB1EE}" srcId="{3BCB1DE7-C814-A74A-A1B6-E2D0D1030F9A}" destId="{9047752B-99F5-4B40-AAD9-BC139ABF9359}" srcOrd="6" destOrd="0" parTransId="{EB278DC5-CFC3-D048-A74C-2392D6828CD8}" sibTransId="{5DADA91F-19FD-7843-9CA3-40B5CE30F369}"/>
    <dgm:cxn modelId="{1EB3638A-C36A-9746-8005-7C17F6B9D233}" srcId="{E591DFAF-934D-F840-9037-8A6DEB72BE58}" destId="{1F1D0BBE-C8BA-C44F-8361-81C545D63B4A}" srcOrd="6" destOrd="0" parTransId="{EA1F0421-3A8A-8547-AED2-E7C392EC44BC}" sibTransId="{BE475233-16E5-EE43-B490-E86B2864DA7D}"/>
    <dgm:cxn modelId="{A58F3585-C446-47E1-B0EC-7493B84471C3}" type="presOf" srcId="{0F49E886-8EE7-DD48-B93A-E575CD58CC1A}" destId="{138B58FC-504E-EB49-B1C8-57099742DEAE}" srcOrd="0" destOrd="0" presId="urn:microsoft.com/office/officeart/2005/8/layout/lProcess2"/>
    <dgm:cxn modelId="{20777571-24DB-41EE-9DDC-2D3806D34C1E}" type="presOf" srcId="{ED6DEF03-38EF-144D-827A-62D8183C3761}" destId="{7F826754-FB70-B84A-9317-AC2D6E495DEC}" srcOrd="0" destOrd="0" presId="urn:microsoft.com/office/officeart/2005/8/layout/lProcess2"/>
    <dgm:cxn modelId="{B44633D2-F10C-4F16-BB6A-C5699BF0667F}" type="presOf" srcId="{049587DE-5C31-1540-ADC5-936A85453DD8}" destId="{73FB0313-CC8C-B34C-81BF-F131AC420285}" srcOrd="0" destOrd="0" presId="urn:microsoft.com/office/officeart/2005/8/layout/lProcess2"/>
    <dgm:cxn modelId="{24EC14F4-8BAE-2E4C-A654-64EC78DC38E8}" srcId="{E591DFAF-934D-F840-9037-8A6DEB72BE58}" destId="{CB70E2F2-173C-3B4E-9642-AA8FCB828406}" srcOrd="0" destOrd="0" parTransId="{C875DE42-C38F-704A-917E-1B726073109F}" sibTransId="{7F61B4BE-32E7-A946-90FE-308272B01DB6}"/>
    <dgm:cxn modelId="{FCE28C24-E4F7-45A0-A63E-024E7E6EF019}" type="presOf" srcId="{1F1D0BBE-C8BA-C44F-8361-81C545D63B4A}" destId="{D4F49900-19BD-E946-BEBF-AFA551054051}" srcOrd="1" destOrd="0" presId="urn:microsoft.com/office/officeart/2005/8/layout/lProcess2"/>
    <dgm:cxn modelId="{8037B4D5-E714-4B87-9EBB-F5F591DAE05C}" type="presOf" srcId="{2ABDFA04-E2C6-5D47-B3ED-E53EB138F52D}" destId="{830D0E06-F838-514C-A41E-CB34E5EB0370}" srcOrd="0" destOrd="0" presId="urn:microsoft.com/office/officeart/2005/8/layout/lProcess2"/>
    <dgm:cxn modelId="{690B453D-7E8D-024A-9B19-7304F33C29B3}" srcId="{3BCB1DE7-C814-A74A-A1B6-E2D0D1030F9A}" destId="{497E3EA0-BFE5-C847-A991-C8E56F4AC796}" srcOrd="4" destOrd="0" parTransId="{76DA6E15-BF15-A34A-B832-D7DF5EC6D22C}" sibTransId="{CFE5F84D-5457-1147-A13C-CDAE127B3233}"/>
    <dgm:cxn modelId="{FABEAC04-6D38-4167-9D09-BC50E52F8AA3}" type="presOf" srcId="{DCE92B12-39E1-D342-9506-035711D3BF8C}" destId="{B51B98CC-7EA6-2A42-81AC-A9D3EE126D4C}" srcOrd="0" destOrd="0" presId="urn:microsoft.com/office/officeart/2005/8/layout/lProcess2"/>
    <dgm:cxn modelId="{22B1799E-B9D4-B241-8983-4D595AC60444}" srcId="{3BCB1DE7-C814-A74A-A1B6-E2D0D1030F9A}" destId="{04157311-AD25-0945-8323-980A29611206}" srcOrd="5" destOrd="0" parTransId="{97CEEE55-3535-E040-B9DF-D81419E94815}" sibTransId="{212BFE57-5D21-304C-B061-B7EAEED3FBAB}"/>
    <dgm:cxn modelId="{E60ADD24-A755-5649-8ED2-278DFB5FDBE0}" srcId="{E591DFAF-934D-F840-9037-8A6DEB72BE58}" destId="{7CB45FF0-9F2C-2F44-9ABD-5183050B77E0}" srcOrd="2" destOrd="0" parTransId="{CD8E111E-08BE-E845-9586-992728FA4029}" sibTransId="{8E233958-4872-DF46-968F-B1E8A6415401}"/>
    <dgm:cxn modelId="{5B69CB59-82D3-4946-A85B-95034BDCEF51}" type="presOf" srcId="{14920039-F536-F749-A320-6EEF9075981B}" destId="{8C21C0F1-E4FB-CC43-8468-C2D4C7824FF0}" srcOrd="0" destOrd="0" presId="urn:microsoft.com/office/officeart/2005/8/layout/lProcess2"/>
    <dgm:cxn modelId="{0AFB0588-AAF2-2C4E-9663-D378D5107739}" srcId="{24D7FEB3-FEB1-9947-9A49-FBD5EAFD87D3}" destId="{AD6553C9-A38C-624B-B6A5-04F894173554}" srcOrd="1" destOrd="0" parTransId="{B66570B9-6D32-7843-95EB-69B84103D666}" sibTransId="{0F46ED25-864B-1548-8CA6-A3A0C49F0969}"/>
    <dgm:cxn modelId="{28A2D261-2521-A645-AA79-C6355215C19A}" srcId="{7CB45FF0-9F2C-2F44-9ABD-5183050B77E0}" destId="{0F06A4FC-92C8-3A4F-8B84-8E37DEF6BAAE}" srcOrd="2" destOrd="0" parTransId="{4FF882E7-F407-CD45-9CEF-041CF41D844B}" sibTransId="{4B8A6D48-9892-2E43-A000-D076719ED63B}"/>
    <dgm:cxn modelId="{2E763AB5-CC36-4CFF-96F2-E0CB2628FFC7}" type="presOf" srcId="{868CBCEB-08F8-704D-A4A6-69432C1F4857}" destId="{4F351CA7-D871-154C-B173-41BE50A33D83}" srcOrd="0" destOrd="0" presId="urn:microsoft.com/office/officeart/2005/8/layout/lProcess2"/>
    <dgm:cxn modelId="{E33D2196-4857-3C40-A557-10635C1C1DE4}" srcId="{3BCB1DE7-C814-A74A-A1B6-E2D0D1030F9A}" destId="{F0D150F8-68DB-F94C-97DE-440000D7EAEF}" srcOrd="3" destOrd="0" parTransId="{51B62902-7F4F-2D4F-BBF2-A9E6841D5DB5}" sibTransId="{5A7F8798-3693-6243-8C3E-83BFA045935A}"/>
    <dgm:cxn modelId="{9ED13B4E-8F6F-434B-A094-114BBE13BE59}" srcId="{055C0671-1628-DD4A-AD86-2CCBC935831C}" destId="{13F925AE-1692-D548-B6C5-D486837D3960}" srcOrd="4" destOrd="0" parTransId="{21C275A9-5DCF-6E44-A305-78BA44D5A869}" sibTransId="{DEF1971E-F349-4745-8E76-D5A551B1F36A}"/>
    <dgm:cxn modelId="{E844A99A-ACEA-B141-A749-C9880E79060F}" srcId="{7CB45FF0-9F2C-2F44-9ABD-5183050B77E0}" destId="{D73B3F88-6AF2-F144-A0F8-6FF503ACB3D9}" srcOrd="0" destOrd="0" parTransId="{42D4F0DC-C56E-314F-AF59-A1848F4CFE95}" sibTransId="{66DB6438-1828-BE4E-BD9D-D9FF28C285D8}"/>
    <dgm:cxn modelId="{F39830DA-0F2E-4D0F-BD3A-28B862DEF6A3}" type="presOf" srcId="{79AA762E-0C40-0142-803B-3696A284EFFB}" destId="{CC201FC3-9377-804B-8860-3495C98C2124}" srcOrd="0" destOrd="0" presId="urn:microsoft.com/office/officeart/2005/8/layout/lProcess2"/>
    <dgm:cxn modelId="{C5CB27AD-B5B1-4D45-A9A5-4F066DD2909C}" type="presOf" srcId="{D1305BF4-E0E4-C84E-9AEB-529BD4B7D24E}" destId="{EF424941-1197-8844-AD10-A6E2859603ED}" srcOrd="0" destOrd="0" presId="urn:microsoft.com/office/officeart/2005/8/layout/lProcess2"/>
    <dgm:cxn modelId="{5FB1AE7B-E339-459E-976B-E9A22A43EFE5}" type="presOf" srcId="{6C28BDE8-B699-E749-A660-E8CD738348C7}" destId="{772DEA40-65D9-774D-B5FE-3D56E1D13425}" srcOrd="0" destOrd="0" presId="urn:microsoft.com/office/officeart/2005/8/layout/lProcess2"/>
    <dgm:cxn modelId="{81A508B5-84B5-3C4C-B908-30DD49069894}" srcId="{CB70E2F2-173C-3B4E-9642-AA8FCB828406}" destId="{28D02A0F-A626-EB43-AC36-56925A9412CF}" srcOrd="2" destOrd="0" parTransId="{1596EFFB-4874-8948-9DE4-138CA0AE7EE7}" sibTransId="{CC98ED2A-64FE-484F-B23F-4307EFB685B8}"/>
    <dgm:cxn modelId="{D0B34D78-797E-A342-A33F-6E1B84EEA2F0}" srcId="{0F49E886-8EE7-DD48-B93A-E575CD58CC1A}" destId="{503BEDBB-7BEB-FE44-B063-32C703BD69AD}" srcOrd="5" destOrd="0" parTransId="{71BF4CFE-B35E-8B4A-B43E-FFB8001A58D5}" sibTransId="{D8E5B0FC-F28F-524D-AF1E-E48ED2BFC9FE}"/>
    <dgm:cxn modelId="{B3453052-8734-423C-8113-09AFC051EB0B}" type="presOf" srcId="{39428492-2B88-4842-812B-0DDB7C22515F}" destId="{EE6EB009-676B-C94D-BBEB-CE82869C9B73}" srcOrd="0" destOrd="0" presId="urn:microsoft.com/office/officeart/2005/8/layout/lProcess2"/>
    <dgm:cxn modelId="{F1B65EFF-A13B-4BDA-99E9-E38F7E024B78}" type="presOf" srcId="{0F06A4FC-92C8-3A4F-8B84-8E37DEF6BAAE}" destId="{0DB7598D-FBE4-1344-94EC-8030D2849DE1}" srcOrd="0" destOrd="0" presId="urn:microsoft.com/office/officeart/2005/8/layout/lProcess2"/>
    <dgm:cxn modelId="{46BC2906-2CD7-45AB-8E2F-79533C068D43}" type="presOf" srcId="{7CB45FF0-9F2C-2F44-9ABD-5183050B77E0}" destId="{C4F51AB8-B456-3746-8F44-F1CC199A0A7C}" srcOrd="1" destOrd="0" presId="urn:microsoft.com/office/officeart/2005/8/layout/lProcess2"/>
    <dgm:cxn modelId="{8FF33547-49C5-40DD-8EA5-4D680FF8A1CA}" type="presOf" srcId="{56C06531-1CED-B046-BE6F-E39FAC8B6B4C}" destId="{3B0B93CB-D371-2E43-8D9C-9E682A9262AA}" srcOrd="0" destOrd="0" presId="urn:microsoft.com/office/officeart/2005/8/layout/lProcess2"/>
    <dgm:cxn modelId="{240964B0-E8ED-4049-8E7E-CBCA24D39E0D}" srcId="{055C0671-1628-DD4A-AD86-2CCBC935831C}" destId="{79DCD690-BBDB-134C-8F7B-08A5EF0762EA}" srcOrd="0" destOrd="0" parTransId="{4AED0604-5EC6-384F-94A1-DFA087E83306}" sibTransId="{0694379D-0E74-1042-8A33-8ABA60455569}"/>
    <dgm:cxn modelId="{01A3C9FB-4B58-45DD-A4F1-D642D3B66942}" type="presOf" srcId="{0F49E886-8EE7-DD48-B93A-E575CD58CC1A}" destId="{DF40313D-DF1A-E446-8559-484C54882B2E}" srcOrd="1" destOrd="0" presId="urn:microsoft.com/office/officeart/2005/8/layout/lProcess2"/>
    <dgm:cxn modelId="{4767A8CD-8764-574D-9EC6-3EB5844F6A79}" srcId="{0F49E886-8EE7-DD48-B93A-E575CD58CC1A}" destId="{47EB8E2F-9926-CF40-B027-9C04E0C6265C}" srcOrd="1" destOrd="0" parTransId="{3D412F8B-37D5-7B4D-920F-18D110A93CE6}" sibTransId="{7725BD50-D680-FC4D-AF92-A67F102A4B5D}"/>
    <dgm:cxn modelId="{9ACFD14F-DD3C-CA46-90DD-550D22A1CFAB}" srcId="{24D7FEB3-FEB1-9947-9A49-FBD5EAFD87D3}" destId="{39428492-2B88-4842-812B-0DDB7C22515F}" srcOrd="4" destOrd="0" parTransId="{88DFA4C8-EA4A-D945-81D0-E534611AF599}" sibTransId="{F8419760-CEB9-3D47-A266-8178FDFF8050}"/>
    <dgm:cxn modelId="{E4B3BF6C-A4CD-4533-969C-4E9ED9D96345}" type="presOf" srcId="{055C0671-1628-DD4A-AD86-2CCBC935831C}" destId="{869DB5F7-BC76-9843-9A6E-3C389FF4339B}" srcOrd="1" destOrd="0" presId="urn:microsoft.com/office/officeart/2005/8/layout/lProcess2"/>
    <dgm:cxn modelId="{57A7BC39-8CF2-E745-9C56-53E3B3ADDCE1}" srcId="{7CB45FF0-9F2C-2F44-9ABD-5183050B77E0}" destId="{26755EFB-B0DF-6940-B563-0E7B427779E2}" srcOrd="6" destOrd="0" parTransId="{66726BB0-137A-BC4C-A9C8-8F8EC9772DAB}" sibTransId="{3FA94DBB-F1C6-184E-ADDC-FD788AFFD1EB}"/>
    <dgm:cxn modelId="{AB1C2878-A22F-4104-917F-4F2177BAA799}" type="presOf" srcId="{500D34ED-7E2B-AA4A-A800-587E4E52E7A1}" destId="{138BCC77-07B8-2743-ABD9-5C957B277A2D}" srcOrd="0" destOrd="0" presId="urn:microsoft.com/office/officeart/2005/8/layout/lProcess2"/>
    <dgm:cxn modelId="{BCEDB3BF-B1FB-4571-92EE-2499844E7FB0}" type="presOf" srcId="{640B2BF2-4AC7-764C-A10C-E03DC5F75F9E}" destId="{21903C9D-14C6-CD4C-94AF-6F52E9245035}" srcOrd="0" destOrd="0" presId="urn:microsoft.com/office/officeart/2005/8/layout/lProcess2"/>
    <dgm:cxn modelId="{605EE383-BD62-DD41-A4DE-C84D932B25CB}" srcId="{055C0671-1628-DD4A-AD86-2CCBC935831C}" destId="{868CBCEB-08F8-704D-A4A6-69432C1F4857}" srcOrd="2" destOrd="0" parTransId="{4D645F29-E2A4-FE43-B0CA-20A68F16C26E}" sibTransId="{44FB67EA-EC37-DE45-9E55-BBE49EE14966}"/>
    <dgm:cxn modelId="{4535DB60-D216-4C13-9EFF-7548532471B1}" type="presOf" srcId="{E3A72246-704F-D14B-BB93-11FF7AE4DD3E}" destId="{F641B674-A027-C949-9819-B34786DF0A3A}" srcOrd="0" destOrd="0" presId="urn:microsoft.com/office/officeart/2005/8/layout/lProcess2"/>
    <dgm:cxn modelId="{A23B83F1-9BD9-4B70-A8E9-9766ABE370E2}" type="presOf" srcId="{6DCC9906-F767-F246-B9F7-44AF3FD2E6F5}" destId="{3698FC6F-F23D-A440-BCD0-A55CCF27B666}" srcOrd="0" destOrd="0" presId="urn:microsoft.com/office/officeart/2005/8/layout/lProcess2"/>
    <dgm:cxn modelId="{97A55110-F142-1441-91F0-F4BADC68C3CA}" srcId="{7CB45FF0-9F2C-2F44-9ABD-5183050B77E0}" destId="{E3A72246-704F-D14B-BB93-11FF7AE4DD3E}" srcOrd="3" destOrd="0" parTransId="{91106FA3-6BA9-DC41-8052-A414BED679CE}" sibTransId="{4E6638D0-0E4D-B540-8E46-655ED4A7AD1C}"/>
    <dgm:cxn modelId="{847418F5-E605-40A9-8604-756E777B3EDB}" type="presOf" srcId="{42F64F6B-915E-C542-A76F-236E356C2739}" destId="{27677599-58F1-834E-B78C-7FFBFAF4DE09}" srcOrd="0" destOrd="0" presId="urn:microsoft.com/office/officeart/2005/8/layout/lProcess2"/>
    <dgm:cxn modelId="{CEC3394A-FF27-1B43-B9DE-FB2BFE75779F}" srcId="{CB70E2F2-173C-3B4E-9642-AA8FCB828406}" destId="{3F6A8CEA-6CB6-ED4E-A8F5-6E41E171A590}" srcOrd="6" destOrd="0" parTransId="{A4EE2554-F296-0E4E-A5BD-99AB3DD2566B}" sibTransId="{B3134922-7BEF-EB44-8A4E-E66FE11EF2DD}"/>
    <dgm:cxn modelId="{50DB2960-9800-4118-B5EF-E3E5CEF1B055}" type="presOf" srcId="{497E3EA0-BFE5-C847-A991-C8E56F4AC796}" destId="{D60D9FC2-68E0-A54E-9EA2-769EAD6C7AC5}" srcOrd="0" destOrd="0" presId="urn:microsoft.com/office/officeart/2005/8/layout/lProcess2"/>
    <dgm:cxn modelId="{046BD665-6F44-A640-96E8-83E37606E9BF}" srcId="{CB70E2F2-173C-3B4E-9642-AA8FCB828406}" destId="{500D34ED-7E2B-AA4A-A800-587E4E52E7A1}" srcOrd="1" destOrd="0" parTransId="{B116380D-5BA7-284B-8ABF-1416A1A7678C}" sibTransId="{6B149F28-8D27-5E40-8C4C-F3277DC078B0}"/>
    <dgm:cxn modelId="{3A148D92-3C61-493D-B3B4-72CBC5882ACF}" type="presOf" srcId="{1F1D0BBE-C8BA-C44F-8361-81C545D63B4A}" destId="{0342AE17-508C-2147-8E0C-39B5F9820CB2}" srcOrd="0" destOrd="0" presId="urn:microsoft.com/office/officeart/2005/8/layout/lProcess2"/>
    <dgm:cxn modelId="{EBED5418-7AC0-444A-B6D5-861C2A38966D}" srcId="{E591DFAF-934D-F840-9037-8A6DEB72BE58}" destId="{0F49E886-8EE7-DD48-B93A-E575CD58CC1A}" srcOrd="5" destOrd="0" parTransId="{89C22190-05E5-414B-95E6-E86ABC385084}" sibTransId="{DD4E0902-AF0E-5643-A339-9FDB987788D4}"/>
    <dgm:cxn modelId="{9CE30DC4-877E-4292-B6D4-FBE2E9BEBE82}" type="presOf" srcId="{26755EFB-B0DF-6940-B563-0E7B427779E2}" destId="{0313907F-DC0B-5548-A919-D385C5FE5571}" srcOrd="0" destOrd="0" presId="urn:microsoft.com/office/officeart/2005/8/layout/lProcess2"/>
    <dgm:cxn modelId="{066DC28B-59C7-4279-A91A-5F76E62014E3}" type="presOf" srcId="{CB70E2F2-173C-3B4E-9642-AA8FCB828406}" destId="{B1DB653E-8C4D-F34B-99A3-123483332AFF}" srcOrd="0" destOrd="0" presId="urn:microsoft.com/office/officeart/2005/8/layout/lProcess2"/>
    <dgm:cxn modelId="{D7D83578-767B-4E86-80E2-FCED4398EFF9}" type="presOf" srcId="{13F925AE-1692-D548-B6C5-D486837D3960}" destId="{6306E756-E129-C242-9019-EDAFF809C046}" srcOrd="0" destOrd="0" presId="urn:microsoft.com/office/officeart/2005/8/layout/lProcess2"/>
    <dgm:cxn modelId="{B738CF11-0534-5B4B-98BA-168AF6522FC4}" srcId="{055C0671-1628-DD4A-AD86-2CCBC935831C}" destId="{42F64F6B-915E-C542-A76F-236E356C2739}" srcOrd="1" destOrd="0" parTransId="{5C23A937-E963-A447-BA33-8125BE191355}" sibTransId="{6DE44E38-5A46-3A42-9957-F6D05743C721}"/>
    <dgm:cxn modelId="{F54AF711-D925-5146-876E-3D0F54FE3B44}" srcId="{3BCB1DE7-C814-A74A-A1B6-E2D0D1030F9A}" destId="{59D0E80F-ACE1-B04D-9084-C56804F104CE}" srcOrd="1" destOrd="0" parTransId="{209A4888-7554-6E4C-A6C9-A78F35002E6D}" sibTransId="{528C0D73-69D7-4B49-A67A-A742FC401255}"/>
    <dgm:cxn modelId="{CDF497FD-A701-4EDF-98D3-2CE8E4053940}" type="presOf" srcId="{8217627A-82D0-414A-8406-406666576350}" destId="{91698AC4-249C-BE4C-ABD3-C2F310186B95}" srcOrd="0" destOrd="0" presId="urn:microsoft.com/office/officeart/2005/8/layout/lProcess2"/>
    <dgm:cxn modelId="{C2F29228-1B7C-8249-9FAE-8899F2C11AD7}" srcId="{E591DFAF-934D-F840-9037-8A6DEB72BE58}" destId="{3BCB1DE7-C814-A74A-A1B6-E2D0D1030F9A}" srcOrd="4" destOrd="0" parTransId="{FA290745-66A6-D34B-8920-0242F503EB18}" sibTransId="{6468571A-20CB-BB45-9960-03048157531B}"/>
    <dgm:cxn modelId="{0220E2E1-77A5-8A45-94B9-3DC889967239}" srcId="{24D7FEB3-FEB1-9947-9A49-FBD5EAFD87D3}" destId="{0ED1FBA8-53E6-D24D-B3D1-780C0D0C8E3E}" srcOrd="6" destOrd="0" parTransId="{D84717E4-62D8-8B48-88E4-CC2C756398F1}" sibTransId="{507E4DBE-3E32-584F-B0DA-E4D0D4EB386F}"/>
    <dgm:cxn modelId="{DE989BE1-181D-40FF-9DAC-59B9E18FDF9F}" type="presOf" srcId="{7823FA59-BD0E-1C42-9DE6-381595122D4C}" destId="{E7BBF4C2-856B-174A-A8E2-218EF1DAC30B}" srcOrd="0" destOrd="0" presId="urn:microsoft.com/office/officeart/2005/8/layout/lProcess2"/>
    <dgm:cxn modelId="{4671242B-7D60-6E43-8E55-DC5A72157DE0}" srcId="{0F49E886-8EE7-DD48-B93A-E575CD58CC1A}" destId="{6DCC9906-F767-F246-B9F7-44AF3FD2E6F5}" srcOrd="6" destOrd="0" parTransId="{0EBB834C-E6FA-B846-94E0-ED5E5BB52680}" sibTransId="{2F3E1D2E-451E-1B4B-92E4-A55944DD25D8}"/>
    <dgm:cxn modelId="{C92A609D-CFB3-4ADA-9133-9B19E15326B3}" type="presOf" srcId="{3BCB1DE7-C814-A74A-A1B6-E2D0D1030F9A}" destId="{5CA034C1-0760-D149-9CFB-8FC2F940AB47}" srcOrd="1" destOrd="0" presId="urn:microsoft.com/office/officeart/2005/8/layout/lProcess2"/>
    <dgm:cxn modelId="{420134B0-C091-4BA1-AA28-FA5C3B1FA6C7}" type="presOf" srcId="{495055AC-0487-FA4A-89E6-D3E8F74F4B3C}" destId="{D576CA13-B82A-994C-91A8-32D7544CE57A}" srcOrd="0" destOrd="0" presId="urn:microsoft.com/office/officeart/2005/8/layout/lProcess2"/>
    <dgm:cxn modelId="{7A0F9B37-9778-4D03-B38F-3B5F82651B89}" type="presOf" srcId="{60DCF499-2C64-8F48-A54D-45F0A9C8EAB7}" destId="{4CDFD2F3-CC82-474E-86EC-CC2511E9DBD5}" srcOrd="0" destOrd="0" presId="urn:microsoft.com/office/officeart/2005/8/layout/lProcess2"/>
    <dgm:cxn modelId="{430FE277-A6AB-4D34-A5D7-EB49D7C504D7}" type="presOf" srcId="{D5C0CD3A-A939-9A4A-9DE3-97F0980B1172}" destId="{334D53A6-D7B6-E540-ACA4-72E7C0A05658}" srcOrd="0" destOrd="0" presId="urn:microsoft.com/office/officeart/2005/8/layout/lProcess2"/>
    <dgm:cxn modelId="{EBB11A1F-E614-0147-B648-DED1572F10F1}" srcId="{3BCB1DE7-C814-A74A-A1B6-E2D0D1030F9A}" destId="{EE08E70C-D8E2-F84A-BB1D-E6793D803729}" srcOrd="2" destOrd="0" parTransId="{A142181F-E439-AB4A-8929-C4CDA76DF083}" sibTransId="{83A5EB31-98B0-3D46-B33A-EF5529A52B3B}"/>
    <dgm:cxn modelId="{E53A8833-261B-4A99-9063-FB1F8D9F2AB1}" type="presOf" srcId="{06E5F4FD-5DFD-0D4F-9913-209F96B1C955}" destId="{B2ADFD0C-E629-A449-AE4C-2BFFA0890892}" srcOrd="0" destOrd="0" presId="urn:microsoft.com/office/officeart/2005/8/layout/lProcess2"/>
    <dgm:cxn modelId="{73ACFA04-108B-104A-859E-0C1F7C6C8587}" srcId="{1F1D0BBE-C8BA-C44F-8361-81C545D63B4A}" destId="{ED6DEF03-38EF-144D-827A-62D8183C3761}" srcOrd="4" destOrd="0" parTransId="{0468CBCC-07A2-AC4C-9F19-9F16011CCB72}" sibTransId="{2F990D94-ABE1-3C4E-BBA6-C3291B855DA2}"/>
    <dgm:cxn modelId="{82CB2A00-E676-094C-B317-43EE0CB88F98}" srcId="{CB70E2F2-173C-3B4E-9642-AA8FCB828406}" destId="{96002AA2-58F8-294A-9331-D09F3EB4B562}" srcOrd="0" destOrd="0" parTransId="{C2849261-992A-EF4C-8326-4B1166FF83B2}" sibTransId="{AEEC1F38-BA89-EB46-8737-3E8B60932214}"/>
    <dgm:cxn modelId="{295BB85B-E1EA-1C45-A015-ED33D54A3531}" srcId="{055C0671-1628-DD4A-AD86-2CCBC935831C}" destId="{79AA762E-0C40-0142-803B-3696A284EFFB}" srcOrd="3" destOrd="0" parTransId="{74FDF603-FD94-8741-9BCE-56391F20C065}" sibTransId="{2490EBEA-0EEC-774A-BF8F-5A97CA8D4347}"/>
    <dgm:cxn modelId="{BAB5E64B-8BC3-461D-A000-C11A70B5E592}" type="presOf" srcId="{2040F8CA-6A84-C843-B5C2-2DDAB3B520C1}" destId="{8CCF6D8B-1337-E44A-8B0B-636D11CAE380}" srcOrd="0" destOrd="0" presId="urn:microsoft.com/office/officeart/2005/8/layout/lProcess2"/>
    <dgm:cxn modelId="{45F32BC2-5EC3-49DD-888F-4F78528A490E}" type="presOf" srcId="{F0D150F8-68DB-F94C-97DE-440000D7EAEF}" destId="{57EF4882-ADAE-554C-91FE-2E9E1AC54591}" srcOrd="0" destOrd="0" presId="urn:microsoft.com/office/officeart/2005/8/layout/lProcess2"/>
    <dgm:cxn modelId="{6AD45570-C158-884A-8810-39EC2A87B859}" srcId="{0F49E886-8EE7-DD48-B93A-E575CD58CC1A}" destId="{964DFD70-5CBB-5041-886A-CFCC592FEDF1}" srcOrd="4" destOrd="0" parTransId="{72EA7C81-04B1-A840-AA22-0DF18A7F3B92}" sibTransId="{232F9654-7C24-8446-A203-D6A0C77A37EC}"/>
    <dgm:cxn modelId="{A1614D82-69E3-46FD-969B-F4F99C1A5EC6}" type="presOf" srcId="{3C0E8823-503A-1049-B4F0-E0220E1ADCDE}" destId="{795ABA6D-C430-1A4A-9E7C-9F089CFC397B}" srcOrd="0" destOrd="0" presId="urn:microsoft.com/office/officeart/2005/8/layout/lProcess2"/>
    <dgm:cxn modelId="{658B2523-06AE-4BF6-8F51-1751257D61CF}" type="presOf" srcId="{F99A6AFC-812E-B148-B1E0-FFD4BDD8F81C}" destId="{3A87A590-7FBC-7A47-8FFE-09EF24BAD870}" srcOrd="0" destOrd="0" presId="urn:microsoft.com/office/officeart/2005/8/layout/lProcess2"/>
    <dgm:cxn modelId="{F75B3586-36E9-8B45-B6D4-C3453F3EC055}" srcId="{1F1D0BBE-C8BA-C44F-8361-81C545D63B4A}" destId="{DCE92B12-39E1-D342-9506-035711D3BF8C}" srcOrd="2" destOrd="0" parTransId="{AB25889A-9FBD-354B-B764-DD73A9C05BA3}" sibTransId="{3E04E2EE-C7F0-DE49-9253-912CD6EB4A0E}"/>
    <dgm:cxn modelId="{8B08FA1B-B4FB-A848-9334-8E031D5355B9}" srcId="{24D7FEB3-FEB1-9947-9A49-FBD5EAFD87D3}" destId="{049587DE-5C31-1540-ADC5-936A85453DD8}" srcOrd="3" destOrd="0" parTransId="{947AF369-ED58-A148-B636-A460649EA274}" sibTransId="{7847786E-DE98-0C4F-A258-A51DB38F4342}"/>
    <dgm:cxn modelId="{CBE2D513-0869-423E-A279-BCAE503D9C3E}" type="presOf" srcId="{E591DFAF-934D-F840-9037-8A6DEB72BE58}" destId="{6B20F790-098A-F34C-8CAE-6B7429607118}" srcOrd="0" destOrd="0" presId="urn:microsoft.com/office/officeart/2005/8/layout/lProcess2"/>
    <dgm:cxn modelId="{12DB448D-AFB1-5147-B59E-BB8D61DC8B93}" srcId="{24D7FEB3-FEB1-9947-9A49-FBD5EAFD87D3}" destId="{F99A6AFC-812E-B148-B1E0-FFD4BDD8F81C}" srcOrd="0" destOrd="0" parTransId="{66BF70B0-FD16-FC4B-9D6B-3AE95E3F53E7}" sibTransId="{97381A92-F660-7F42-A514-C4DDDD08D668}"/>
    <dgm:cxn modelId="{6DC7466F-B58F-49C0-B2A1-9B1F6D279626}" type="presOf" srcId="{D73B3F88-6AF2-F144-A0F8-6FF503ACB3D9}" destId="{2A41BC99-3703-CB43-A277-5C67D710D7BC}" srcOrd="0" destOrd="0" presId="urn:microsoft.com/office/officeart/2005/8/layout/lProcess2"/>
    <dgm:cxn modelId="{BB7B2065-FF03-4967-BBE5-7C9D37502CAE}" type="presOf" srcId="{EE08E70C-D8E2-F84A-BB1D-E6793D803729}" destId="{89DEEC9E-AAB3-C044-A81A-8F948CE27122}" srcOrd="0" destOrd="0" presId="urn:microsoft.com/office/officeart/2005/8/layout/lProcess2"/>
    <dgm:cxn modelId="{A6A78736-379D-A447-818E-4590438BCDA4}" srcId="{1F1D0BBE-C8BA-C44F-8361-81C545D63B4A}" destId="{8217627A-82D0-414A-8406-406666576350}" srcOrd="3" destOrd="0" parTransId="{87D98ADD-DDDF-6844-9449-50C6946B0496}" sibTransId="{42AD947D-CE65-7A43-A7BA-CE7A9DB7297F}"/>
    <dgm:cxn modelId="{D02D3E5F-2B87-4163-A929-D1615A57EF42}" type="presOf" srcId="{59D0E80F-ACE1-B04D-9084-C56804F104CE}" destId="{301A85D0-C2A7-784A-B7E3-A70C86398CE5}" srcOrd="0" destOrd="0" presId="urn:microsoft.com/office/officeart/2005/8/layout/lProcess2"/>
    <dgm:cxn modelId="{DA4686DB-9BDC-2848-9B88-6A1E69E140FE}" srcId="{7CB45FF0-9F2C-2F44-9ABD-5183050B77E0}" destId="{61B04DF5-923F-C341-925C-EDF14CBC14FE}" srcOrd="5" destOrd="0" parTransId="{AD4CA4AE-2C5C-D542-91FC-9FCAC29A10FC}" sibTransId="{79D40DFE-5C9A-2A41-8A40-74CCD67FF2FD}"/>
    <dgm:cxn modelId="{59A29638-3E11-A840-898B-97777961568D}" srcId="{CB70E2F2-173C-3B4E-9642-AA8FCB828406}" destId="{2ABDFA04-E2C6-5D47-B3ED-E53EB138F52D}" srcOrd="3" destOrd="0" parTransId="{4D90C416-548D-964F-98A5-72D4BA738A06}" sibTransId="{836287FB-B988-134F-88EC-AB14C2E1E5F8}"/>
    <dgm:cxn modelId="{2273A549-9899-4CE7-8DE0-7BAFB9CC0B69}" type="presOf" srcId="{47EB8E2F-9926-CF40-B027-9C04E0C6265C}" destId="{1CCFC359-3973-2243-AE31-90F5539C40B0}" srcOrd="0" destOrd="0" presId="urn:microsoft.com/office/officeart/2005/8/layout/lProcess2"/>
    <dgm:cxn modelId="{2A79811C-A2D8-4993-B9C0-8D2DC28F35DD}" type="presOf" srcId="{28D02A0F-A626-EB43-AC36-56925A9412CF}" destId="{56950569-0213-CB40-A0F2-E0140206F3BB}" srcOrd="0" destOrd="0" presId="urn:microsoft.com/office/officeart/2005/8/layout/lProcess2"/>
    <dgm:cxn modelId="{84CB49FE-D722-411D-8C11-53F13378C0E2}" type="presOf" srcId="{FAF7E313-6A5E-1C46-9667-5CBC8B4E2979}" destId="{5E97B00A-AE20-3E42-A09F-6E35063F62A0}" srcOrd="0" destOrd="0" presId="urn:microsoft.com/office/officeart/2005/8/layout/lProcess2"/>
    <dgm:cxn modelId="{68339EE8-8285-4A5C-9A8C-D7EB5CB10AAA}" type="presOf" srcId="{24D7FEB3-FEB1-9947-9A49-FBD5EAFD87D3}" destId="{B824D3E3-71F7-AD4E-8408-88C7427A92CC}" srcOrd="1" destOrd="0" presId="urn:microsoft.com/office/officeart/2005/8/layout/lProcess2"/>
    <dgm:cxn modelId="{A3F167BF-2A0C-4181-8CEB-038A26754FDF}" type="presOf" srcId="{3BCB1DE7-C814-A74A-A1B6-E2D0D1030F9A}" destId="{E7EC3220-3B44-0447-8A38-3B442E3ACA7D}" srcOrd="0" destOrd="0" presId="urn:microsoft.com/office/officeart/2005/8/layout/lProcess2"/>
    <dgm:cxn modelId="{0E8328E6-A894-D94F-B254-431CF6CA1842}" srcId="{0F49E886-8EE7-DD48-B93A-E575CD58CC1A}" destId="{FAF7E313-6A5E-1C46-9667-5CBC8B4E2979}" srcOrd="3" destOrd="0" parTransId="{76839901-E67D-F545-B829-DF170924CC15}" sibTransId="{D90084E6-E754-A044-96BC-0463C0CBBDFE}"/>
    <dgm:cxn modelId="{6E79BD6B-C097-4CDC-97F3-F4975881B386}" type="presOf" srcId="{CB70E2F2-173C-3B4E-9642-AA8FCB828406}" destId="{5C0D70F4-B749-AD46-AA9C-A5B7F9FEA04E}" srcOrd="1" destOrd="0" presId="urn:microsoft.com/office/officeart/2005/8/layout/lProcess2"/>
    <dgm:cxn modelId="{97372132-7776-4A52-8024-15426C20497E}" type="presOf" srcId="{79DCD690-BBDB-134C-8F7B-08A5EF0762EA}" destId="{7BE76CD6-D937-EE46-816D-1F9595E9EAC6}" srcOrd="0" destOrd="0" presId="urn:microsoft.com/office/officeart/2005/8/layout/lProcess2"/>
    <dgm:cxn modelId="{DD374F20-C73E-4E84-BC89-50D279477F94}" type="presOf" srcId="{0ED1FBA8-53E6-D24D-B3D1-780C0D0C8E3E}" destId="{9E4FF5D9-811A-8245-8141-4844CC949350}" srcOrd="0" destOrd="0" presId="urn:microsoft.com/office/officeart/2005/8/layout/lProcess2"/>
    <dgm:cxn modelId="{6E9B10B8-F43C-4712-B149-E47E550A04C0}" type="presOf" srcId="{61B04DF5-923F-C341-925C-EDF14CBC14FE}" destId="{B3656D9B-8023-124B-9518-6D9E705DC4FB}" srcOrd="0" destOrd="0" presId="urn:microsoft.com/office/officeart/2005/8/layout/lProcess2"/>
    <dgm:cxn modelId="{BED6791C-3FCD-B946-BAF7-D6F53740B2D6}" srcId="{CB70E2F2-173C-3B4E-9642-AA8FCB828406}" destId="{01C2E236-98F1-AD4C-9E0E-DF37F9B86677}" srcOrd="4" destOrd="0" parTransId="{F65DD3FB-B0C1-354D-BBD2-FD18208B95A8}" sibTransId="{A42626CC-1D73-D040-B896-09973234288B}"/>
    <dgm:cxn modelId="{91907AA3-8042-5948-A16A-E58D43C90EF6}" srcId="{E591DFAF-934D-F840-9037-8A6DEB72BE58}" destId="{055C0671-1628-DD4A-AD86-2CCBC935831C}" srcOrd="3" destOrd="0" parTransId="{0BD52529-1E24-C841-9B6F-0796953B8D82}" sibTransId="{FFB18B5F-DA88-9144-8B38-FA878A3305B5}"/>
    <dgm:cxn modelId="{B518DDD9-EFD5-9242-A16B-3128E693F690}" srcId="{24D7FEB3-FEB1-9947-9A49-FBD5EAFD87D3}" destId="{06E5F4FD-5DFD-0D4F-9913-209F96B1C955}" srcOrd="2" destOrd="0" parTransId="{FE562A37-E776-0241-97E0-A7C26B6B44D9}" sibTransId="{9872D90F-8526-7F43-96EE-58554CBEF345}"/>
    <dgm:cxn modelId="{D5D864BD-B0F5-4354-B85E-9FDB671DF72F}" type="presOf" srcId="{964DFD70-5CBB-5041-886A-CFCC592FEDF1}" destId="{721722B0-3B0B-C04A-82EA-F8D2311FE2E3}" srcOrd="0" destOrd="0" presId="urn:microsoft.com/office/officeart/2005/8/layout/lProcess2"/>
    <dgm:cxn modelId="{CF37F0A9-7154-4AF8-865C-6A006577774E}" type="presOf" srcId="{7CB45FF0-9F2C-2F44-9ABD-5183050B77E0}" destId="{B08E2556-7894-004B-A190-1EEA4BA51D30}" srcOrd="0" destOrd="0" presId="urn:microsoft.com/office/officeart/2005/8/layout/lProcess2"/>
    <dgm:cxn modelId="{E3A5E019-3955-471E-A727-E98876EF5FDC}" type="presOf" srcId="{96002AA2-58F8-294A-9331-D09F3EB4B562}" destId="{B1748548-9529-9A4E-AD76-7A6DC86BBCF0}" srcOrd="0" destOrd="0" presId="urn:microsoft.com/office/officeart/2005/8/layout/lProcess2"/>
    <dgm:cxn modelId="{E230E5B6-8C8C-9C49-8010-EE588474ADDC}" srcId="{7CB45FF0-9F2C-2F44-9ABD-5183050B77E0}" destId="{495055AC-0487-FA4A-89E6-D3E8F74F4B3C}" srcOrd="1" destOrd="0" parTransId="{C89FB3E0-0E42-7A40-8508-4CB058D7B9CF}" sibTransId="{E66376B0-2A41-204E-8AB1-CA1B0FBBC97D}"/>
    <dgm:cxn modelId="{C42B1C17-CA46-E645-883C-7FF3A9296A32}" srcId="{0F49E886-8EE7-DD48-B93A-E575CD58CC1A}" destId="{60DCF499-2C64-8F48-A54D-45F0A9C8EAB7}" srcOrd="2" destOrd="0" parTransId="{A7EAF4A5-3326-0B46-9B32-4357AC3325C2}" sibTransId="{022D5572-1F0B-704C-BF94-E07D89F11244}"/>
    <dgm:cxn modelId="{157701D1-EC43-41DB-9E05-340FB6066DFC}" type="presOf" srcId="{24D7FEB3-FEB1-9947-9A49-FBD5EAFD87D3}" destId="{F43290B3-906B-914A-BC05-DD77F47D89E0}" srcOrd="0" destOrd="0" presId="urn:microsoft.com/office/officeart/2005/8/layout/lProcess2"/>
    <dgm:cxn modelId="{FFC9145B-C877-4EF8-9695-0F4F3649CD01}" type="presOf" srcId="{01C2E236-98F1-AD4C-9E0E-DF37F9B86677}" destId="{D5FE87A6-FD01-694B-ACA4-112D3B068F1A}" srcOrd="0" destOrd="0" presId="urn:microsoft.com/office/officeart/2005/8/layout/lProcess2"/>
    <dgm:cxn modelId="{65A6FD2F-4500-4B99-9A65-723FB6003F0B}" type="presParOf" srcId="{6B20F790-098A-F34C-8CAE-6B7429607118}" destId="{9A6F9444-4D2E-4E4C-810D-4FF5CA84FEDD}" srcOrd="0" destOrd="0" presId="urn:microsoft.com/office/officeart/2005/8/layout/lProcess2"/>
    <dgm:cxn modelId="{F263A92A-FD98-40C3-8A8D-41096B9FE23B}" type="presParOf" srcId="{9A6F9444-4D2E-4E4C-810D-4FF5CA84FEDD}" destId="{B1DB653E-8C4D-F34B-99A3-123483332AFF}" srcOrd="0" destOrd="0" presId="urn:microsoft.com/office/officeart/2005/8/layout/lProcess2"/>
    <dgm:cxn modelId="{FEBA53D5-4B8C-42B7-A2C5-CBB83E9DDB0B}" type="presParOf" srcId="{9A6F9444-4D2E-4E4C-810D-4FF5CA84FEDD}" destId="{5C0D70F4-B749-AD46-AA9C-A5B7F9FEA04E}" srcOrd="1" destOrd="0" presId="urn:microsoft.com/office/officeart/2005/8/layout/lProcess2"/>
    <dgm:cxn modelId="{D6D1257B-B763-49CB-A3AB-E2D408864545}" type="presParOf" srcId="{9A6F9444-4D2E-4E4C-810D-4FF5CA84FEDD}" destId="{C05ED7D6-F5F3-CC4B-9A7B-A90B429FDF7F}" srcOrd="2" destOrd="0" presId="urn:microsoft.com/office/officeart/2005/8/layout/lProcess2"/>
    <dgm:cxn modelId="{1BABB834-BB95-4E00-AD70-C3277FB0BEB3}" type="presParOf" srcId="{C05ED7D6-F5F3-CC4B-9A7B-A90B429FDF7F}" destId="{C20599CF-C7B5-CA4E-8552-1DA74C967F85}" srcOrd="0" destOrd="0" presId="urn:microsoft.com/office/officeart/2005/8/layout/lProcess2"/>
    <dgm:cxn modelId="{36D366AE-D627-44DF-906E-87CC39E7A03E}" type="presParOf" srcId="{C20599CF-C7B5-CA4E-8552-1DA74C967F85}" destId="{B1748548-9529-9A4E-AD76-7A6DC86BBCF0}" srcOrd="0" destOrd="0" presId="urn:microsoft.com/office/officeart/2005/8/layout/lProcess2"/>
    <dgm:cxn modelId="{9AC7A4C3-F5D8-4DEE-B3C2-56E3C50249B8}" type="presParOf" srcId="{C20599CF-C7B5-CA4E-8552-1DA74C967F85}" destId="{27A61B5D-2656-1E47-8945-A045476A3B35}" srcOrd="1" destOrd="0" presId="urn:microsoft.com/office/officeart/2005/8/layout/lProcess2"/>
    <dgm:cxn modelId="{6EBC7244-E1B2-4244-B87C-D53E7FBC0290}" type="presParOf" srcId="{C20599CF-C7B5-CA4E-8552-1DA74C967F85}" destId="{138BCC77-07B8-2743-ABD9-5C957B277A2D}" srcOrd="2" destOrd="0" presId="urn:microsoft.com/office/officeart/2005/8/layout/lProcess2"/>
    <dgm:cxn modelId="{3E003AF9-D261-42C1-B60A-5230DFF50196}" type="presParOf" srcId="{C20599CF-C7B5-CA4E-8552-1DA74C967F85}" destId="{C5066C34-904B-C74A-B734-09169A95EFA3}" srcOrd="3" destOrd="0" presId="urn:microsoft.com/office/officeart/2005/8/layout/lProcess2"/>
    <dgm:cxn modelId="{B5FAF205-6F79-4C56-9959-6C616A9A866F}" type="presParOf" srcId="{C20599CF-C7B5-CA4E-8552-1DA74C967F85}" destId="{56950569-0213-CB40-A0F2-E0140206F3BB}" srcOrd="4" destOrd="0" presId="urn:microsoft.com/office/officeart/2005/8/layout/lProcess2"/>
    <dgm:cxn modelId="{0ACA361E-4B8B-48B8-BFED-31B72F495818}" type="presParOf" srcId="{C20599CF-C7B5-CA4E-8552-1DA74C967F85}" destId="{CE47DA96-835F-BF46-B247-F331C2431B58}" srcOrd="5" destOrd="0" presId="urn:microsoft.com/office/officeart/2005/8/layout/lProcess2"/>
    <dgm:cxn modelId="{4222C39E-34C0-482F-B5D5-D165275005DC}" type="presParOf" srcId="{C20599CF-C7B5-CA4E-8552-1DA74C967F85}" destId="{830D0E06-F838-514C-A41E-CB34E5EB0370}" srcOrd="6" destOrd="0" presId="urn:microsoft.com/office/officeart/2005/8/layout/lProcess2"/>
    <dgm:cxn modelId="{A2F05912-CA07-477F-BEC4-D7BCDAA62BCA}" type="presParOf" srcId="{C20599CF-C7B5-CA4E-8552-1DA74C967F85}" destId="{9741B27F-D277-AD49-845B-9D617A5CEC20}" srcOrd="7" destOrd="0" presId="urn:microsoft.com/office/officeart/2005/8/layout/lProcess2"/>
    <dgm:cxn modelId="{165B115E-535D-405F-A119-59B17D10611B}" type="presParOf" srcId="{C20599CF-C7B5-CA4E-8552-1DA74C967F85}" destId="{D5FE87A6-FD01-694B-ACA4-112D3B068F1A}" srcOrd="8" destOrd="0" presId="urn:microsoft.com/office/officeart/2005/8/layout/lProcess2"/>
    <dgm:cxn modelId="{3450A901-8C8D-4A2C-BC21-BFFC86891E2B}" type="presParOf" srcId="{C20599CF-C7B5-CA4E-8552-1DA74C967F85}" destId="{2B71B40C-BF8D-7847-AF78-BABA828AC00E}" srcOrd="9" destOrd="0" presId="urn:microsoft.com/office/officeart/2005/8/layout/lProcess2"/>
    <dgm:cxn modelId="{7583997D-3DE9-4B1F-A6C1-ADB108754EB4}" type="presParOf" srcId="{C20599CF-C7B5-CA4E-8552-1DA74C967F85}" destId="{3B0B93CB-D371-2E43-8D9C-9E682A9262AA}" srcOrd="10" destOrd="0" presId="urn:microsoft.com/office/officeart/2005/8/layout/lProcess2"/>
    <dgm:cxn modelId="{55C06577-9080-4423-9DCC-B99D4D150DCF}" type="presParOf" srcId="{C20599CF-C7B5-CA4E-8552-1DA74C967F85}" destId="{B634E328-74B0-A342-A52E-29ECBBA8FE19}" srcOrd="11" destOrd="0" presId="urn:microsoft.com/office/officeart/2005/8/layout/lProcess2"/>
    <dgm:cxn modelId="{80C01085-6089-4711-8E4E-960722961E95}" type="presParOf" srcId="{C20599CF-C7B5-CA4E-8552-1DA74C967F85}" destId="{DD3B07FA-26CE-1A43-8FD2-4264EE97CF92}" srcOrd="12" destOrd="0" presId="urn:microsoft.com/office/officeart/2005/8/layout/lProcess2"/>
    <dgm:cxn modelId="{FCC32F7A-A7D2-427D-854C-BB3AA5179343}" type="presParOf" srcId="{6B20F790-098A-F34C-8CAE-6B7429607118}" destId="{3454DB40-BD00-EA4E-A5F8-21EF5D9B4034}" srcOrd="1" destOrd="0" presId="urn:microsoft.com/office/officeart/2005/8/layout/lProcess2"/>
    <dgm:cxn modelId="{68FE849E-1064-4A0E-8486-90739DC90E28}" type="presParOf" srcId="{6B20F790-098A-F34C-8CAE-6B7429607118}" destId="{E05AA96E-B7FC-0649-A7C1-F7482C7778AB}" srcOrd="2" destOrd="0" presId="urn:microsoft.com/office/officeart/2005/8/layout/lProcess2"/>
    <dgm:cxn modelId="{BB299928-413B-4281-AAE1-765B325001A2}" type="presParOf" srcId="{E05AA96E-B7FC-0649-A7C1-F7482C7778AB}" destId="{F43290B3-906B-914A-BC05-DD77F47D89E0}" srcOrd="0" destOrd="0" presId="urn:microsoft.com/office/officeart/2005/8/layout/lProcess2"/>
    <dgm:cxn modelId="{087637E0-A65D-43D4-A8A7-03E9B8BA1C71}" type="presParOf" srcId="{E05AA96E-B7FC-0649-A7C1-F7482C7778AB}" destId="{B824D3E3-71F7-AD4E-8408-88C7427A92CC}" srcOrd="1" destOrd="0" presId="urn:microsoft.com/office/officeart/2005/8/layout/lProcess2"/>
    <dgm:cxn modelId="{D3326027-623C-4372-8CE5-EDF2F61F0A65}" type="presParOf" srcId="{E05AA96E-B7FC-0649-A7C1-F7482C7778AB}" destId="{0B40CDDC-958C-DF43-8003-685EAE53C29F}" srcOrd="2" destOrd="0" presId="urn:microsoft.com/office/officeart/2005/8/layout/lProcess2"/>
    <dgm:cxn modelId="{42CED850-3D3E-4FCB-945F-0FDFDA301063}" type="presParOf" srcId="{0B40CDDC-958C-DF43-8003-685EAE53C29F}" destId="{FC616992-3DD3-6745-BF3E-2E3D5E795E35}" srcOrd="0" destOrd="0" presId="urn:microsoft.com/office/officeart/2005/8/layout/lProcess2"/>
    <dgm:cxn modelId="{412828C0-1E16-47B0-B22D-B1F14ECD799B}" type="presParOf" srcId="{FC616992-3DD3-6745-BF3E-2E3D5E795E35}" destId="{3A87A590-7FBC-7A47-8FFE-09EF24BAD870}" srcOrd="0" destOrd="0" presId="urn:microsoft.com/office/officeart/2005/8/layout/lProcess2"/>
    <dgm:cxn modelId="{21861C98-444A-4A1B-B4E6-60238E9B5003}" type="presParOf" srcId="{FC616992-3DD3-6745-BF3E-2E3D5E795E35}" destId="{BF159948-EEAD-494A-B947-B394D803E75A}" srcOrd="1" destOrd="0" presId="urn:microsoft.com/office/officeart/2005/8/layout/lProcess2"/>
    <dgm:cxn modelId="{4904A0E0-BD1C-45FD-92AF-78749CDBFB73}" type="presParOf" srcId="{FC616992-3DD3-6745-BF3E-2E3D5E795E35}" destId="{5FE64AAB-C822-A94D-91AF-45E262CF3854}" srcOrd="2" destOrd="0" presId="urn:microsoft.com/office/officeart/2005/8/layout/lProcess2"/>
    <dgm:cxn modelId="{7720BE60-A632-4CF5-9DE2-E29729CB44A5}" type="presParOf" srcId="{FC616992-3DD3-6745-BF3E-2E3D5E795E35}" destId="{E52258C1-CB08-5649-A313-9E8D74BF8B12}" srcOrd="3" destOrd="0" presId="urn:microsoft.com/office/officeart/2005/8/layout/lProcess2"/>
    <dgm:cxn modelId="{D89EE6C8-7462-4A76-808F-4D80A61809DD}" type="presParOf" srcId="{FC616992-3DD3-6745-BF3E-2E3D5E795E35}" destId="{B2ADFD0C-E629-A449-AE4C-2BFFA0890892}" srcOrd="4" destOrd="0" presId="urn:microsoft.com/office/officeart/2005/8/layout/lProcess2"/>
    <dgm:cxn modelId="{F96884CC-FD1A-499D-BFAA-D578484DD5B2}" type="presParOf" srcId="{FC616992-3DD3-6745-BF3E-2E3D5E795E35}" destId="{8872F5E5-49EA-C64E-8FFF-EB5234FD441C}" srcOrd="5" destOrd="0" presId="urn:microsoft.com/office/officeart/2005/8/layout/lProcess2"/>
    <dgm:cxn modelId="{386EF39F-1D58-4B97-91C3-8F203A341A58}" type="presParOf" srcId="{FC616992-3DD3-6745-BF3E-2E3D5E795E35}" destId="{73FB0313-CC8C-B34C-81BF-F131AC420285}" srcOrd="6" destOrd="0" presId="urn:microsoft.com/office/officeart/2005/8/layout/lProcess2"/>
    <dgm:cxn modelId="{B578CA77-88E1-437A-AE60-5F155A5EC70E}" type="presParOf" srcId="{FC616992-3DD3-6745-BF3E-2E3D5E795E35}" destId="{15F6F32B-7863-FB45-8F9F-4FF9B40393EF}" srcOrd="7" destOrd="0" presId="urn:microsoft.com/office/officeart/2005/8/layout/lProcess2"/>
    <dgm:cxn modelId="{088EF26B-E8A5-49C0-8847-2AC70F24136B}" type="presParOf" srcId="{FC616992-3DD3-6745-BF3E-2E3D5E795E35}" destId="{EE6EB009-676B-C94D-BBEB-CE82869C9B73}" srcOrd="8" destOrd="0" presId="urn:microsoft.com/office/officeart/2005/8/layout/lProcess2"/>
    <dgm:cxn modelId="{F85EA793-A864-4DE9-9882-BF38D3174CBB}" type="presParOf" srcId="{FC616992-3DD3-6745-BF3E-2E3D5E795E35}" destId="{41FF02F4-472C-9240-B856-C23D33118E17}" srcOrd="9" destOrd="0" presId="urn:microsoft.com/office/officeart/2005/8/layout/lProcess2"/>
    <dgm:cxn modelId="{C820FE48-0083-4F30-BA2D-12EC0726F4A0}" type="presParOf" srcId="{FC616992-3DD3-6745-BF3E-2E3D5E795E35}" destId="{8C21C0F1-E4FB-CC43-8468-C2D4C7824FF0}" srcOrd="10" destOrd="0" presId="urn:microsoft.com/office/officeart/2005/8/layout/lProcess2"/>
    <dgm:cxn modelId="{5C28D545-35BF-4F72-88FB-BBF95DAD90A8}" type="presParOf" srcId="{FC616992-3DD3-6745-BF3E-2E3D5E795E35}" destId="{5F2F4F34-5A90-ED45-A1C1-13AB2C267B7C}" srcOrd="11" destOrd="0" presId="urn:microsoft.com/office/officeart/2005/8/layout/lProcess2"/>
    <dgm:cxn modelId="{4AFBDAF6-BEC4-4E9D-8142-E72B6A50B877}" type="presParOf" srcId="{FC616992-3DD3-6745-BF3E-2E3D5E795E35}" destId="{9E4FF5D9-811A-8245-8141-4844CC949350}" srcOrd="12" destOrd="0" presId="urn:microsoft.com/office/officeart/2005/8/layout/lProcess2"/>
    <dgm:cxn modelId="{CB42831B-1575-4A10-9523-1CC212FD952B}" type="presParOf" srcId="{6B20F790-098A-F34C-8CAE-6B7429607118}" destId="{D2F6A438-88C3-5B4D-B856-5F0D30E3442D}" srcOrd="3" destOrd="0" presId="urn:microsoft.com/office/officeart/2005/8/layout/lProcess2"/>
    <dgm:cxn modelId="{E9ADD9F3-7CC2-4C3F-B8D0-D9719C08CED6}" type="presParOf" srcId="{6B20F790-098A-F34C-8CAE-6B7429607118}" destId="{49548040-D7CD-7B48-8377-838279EB6203}" srcOrd="4" destOrd="0" presId="urn:microsoft.com/office/officeart/2005/8/layout/lProcess2"/>
    <dgm:cxn modelId="{0C5C14B2-6AB2-4D34-968A-FE43DFAE1B48}" type="presParOf" srcId="{49548040-D7CD-7B48-8377-838279EB6203}" destId="{B08E2556-7894-004B-A190-1EEA4BA51D30}" srcOrd="0" destOrd="0" presId="urn:microsoft.com/office/officeart/2005/8/layout/lProcess2"/>
    <dgm:cxn modelId="{7CCBF3FB-4A59-4B16-8D1B-ACD26A8BDA64}" type="presParOf" srcId="{49548040-D7CD-7B48-8377-838279EB6203}" destId="{C4F51AB8-B456-3746-8F44-F1CC199A0A7C}" srcOrd="1" destOrd="0" presId="urn:microsoft.com/office/officeart/2005/8/layout/lProcess2"/>
    <dgm:cxn modelId="{DD6A7DB7-60C8-49CA-B185-B1A80F90CFD2}" type="presParOf" srcId="{49548040-D7CD-7B48-8377-838279EB6203}" destId="{9BD02336-ED65-5E45-9B35-D1F48FE9370B}" srcOrd="2" destOrd="0" presId="urn:microsoft.com/office/officeart/2005/8/layout/lProcess2"/>
    <dgm:cxn modelId="{46E6C69D-D045-4954-8121-1EA2DADBE6F4}" type="presParOf" srcId="{9BD02336-ED65-5E45-9B35-D1F48FE9370B}" destId="{0AC373E1-6101-DF49-AEAB-01544521C24D}" srcOrd="0" destOrd="0" presId="urn:microsoft.com/office/officeart/2005/8/layout/lProcess2"/>
    <dgm:cxn modelId="{E9125FDC-C8F0-48F4-B007-1A0CC8C93542}" type="presParOf" srcId="{0AC373E1-6101-DF49-AEAB-01544521C24D}" destId="{2A41BC99-3703-CB43-A277-5C67D710D7BC}" srcOrd="0" destOrd="0" presId="urn:microsoft.com/office/officeart/2005/8/layout/lProcess2"/>
    <dgm:cxn modelId="{92BC5579-51CF-4AAF-AA75-F4D6ECA0D52A}" type="presParOf" srcId="{0AC373E1-6101-DF49-AEAB-01544521C24D}" destId="{A45E831C-F806-F548-921A-04E2E795B04A}" srcOrd="1" destOrd="0" presId="urn:microsoft.com/office/officeart/2005/8/layout/lProcess2"/>
    <dgm:cxn modelId="{14C8AD0E-1C85-49C5-A4A5-79395D5E3EEF}" type="presParOf" srcId="{0AC373E1-6101-DF49-AEAB-01544521C24D}" destId="{D576CA13-B82A-994C-91A8-32D7544CE57A}" srcOrd="2" destOrd="0" presId="urn:microsoft.com/office/officeart/2005/8/layout/lProcess2"/>
    <dgm:cxn modelId="{2F84CF1F-45D1-45B3-B268-124BEE31807F}" type="presParOf" srcId="{0AC373E1-6101-DF49-AEAB-01544521C24D}" destId="{3C72C81A-2843-6449-B935-F4988253DB5B}" srcOrd="3" destOrd="0" presId="urn:microsoft.com/office/officeart/2005/8/layout/lProcess2"/>
    <dgm:cxn modelId="{0B5D6E0E-275A-4761-99AF-4957F2A26CB5}" type="presParOf" srcId="{0AC373E1-6101-DF49-AEAB-01544521C24D}" destId="{0DB7598D-FBE4-1344-94EC-8030D2849DE1}" srcOrd="4" destOrd="0" presId="urn:microsoft.com/office/officeart/2005/8/layout/lProcess2"/>
    <dgm:cxn modelId="{9E1A7087-D60C-4015-8063-DE8737015EA8}" type="presParOf" srcId="{0AC373E1-6101-DF49-AEAB-01544521C24D}" destId="{42C3C742-40EF-B142-9C3F-A8CD8ED57BBD}" srcOrd="5" destOrd="0" presId="urn:microsoft.com/office/officeart/2005/8/layout/lProcess2"/>
    <dgm:cxn modelId="{DADFC0A5-D0BB-4082-900A-DBF4579318F2}" type="presParOf" srcId="{0AC373E1-6101-DF49-AEAB-01544521C24D}" destId="{F641B674-A027-C949-9819-B34786DF0A3A}" srcOrd="6" destOrd="0" presId="urn:microsoft.com/office/officeart/2005/8/layout/lProcess2"/>
    <dgm:cxn modelId="{AFF07975-8982-4BF7-B34F-3C318838475D}" type="presParOf" srcId="{0AC373E1-6101-DF49-AEAB-01544521C24D}" destId="{0CA477F4-236E-514E-899A-DD1CC5CC9F1B}" srcOrd="7" destOrd="0" presId="urn:microsoft.com/office/officeart/2005/8/layout/lProcess2"/>
    <dgm:cxn modelId="{A9759618-AE7B-4B44-B151-8F145B464A92}" type="presParOf" srcId="{0AC373E1-6101-DF49-AEAB-01544521C24D}" destId="{334D53A6-D7B6-E540-ACA4-72E7C0A05658}" srcOrd="8" destOrd="0" presId="urn:microsoft.com/office/officeart/2005/8/layout/lProcess2"/>
    <dgm:cxn modelId="{1E624595-C68C-4E08-82EA-89ED02B11FA4}" type="presParOf" srcId="{0AC373E1-6101-DF49-AEAB-01544521C24D}" destId="{23E1C407-D9C0-D645-946A-B3C183837CBD}" srcOrd="9" destOrd="0" presId="urn:microsoft.com/office/officeart/2005/8/layout/lProcess2"/>
    <dgm:cxn modelId="{A34E76EF-184A-413D-92E2-124AB09E18B0}" type="presParOf" srcId="{0AC373E1-6101-DF49-AEAB-01544521C24D}" destId="{B3656D9B-8023-124B-9518-6D9E705DC4FB}" srcOrd="10" destOrd="0" presId="urn:microsoft.com/office/officeart/2005/8/layout/lProcess2"/>
    <dgm:cxn modelId="{43574063-397E-422D-9F51-DB58E28FDF01}" type="presParOf" srcId="{0AC373E1-6101-DF49-AEAB-01544521C24D}" destId="{FC1AEA38-2EA2-F54D-A7E7-44E58A340B67}" srcOrd="11" destOrd="0" presId="urn:microsoft.com/office/officeart/2005/8/layout/lProcess2"/>
    <dgm:cxn modelId="{16BB6D5B-1694-46B4-92E4-E043DCB37857}" type="presParOf" srcId="{0AC373E1-6101-DF49-AEAB-01544521C24D}" destId="{0313907F-DC0B-5548-A919-D385C5FE5571}" srcOrd="12" destOrd="0" presId="urn:microsoft.com/office/officeart/2005/8/layout/lProcess2"/>
    <dgm:cxn modelId="{96F04271-7E08-4CEF-9794-8B67CC1E54C5}" type="presParOf" srcId="{6B20F790-098A-F34C-8CAE-6B7429607118}" destId="{0254B574-64AE-1348-80B5-F90C6CB8316A}" srcOrd="5" destOrd="0" presId="urn:microsoft.com/office/officeart/2005/8/layout/lProcess2"/>
    <dgm:cxn modelId="{EE91261A-CBB3-4FAD-809E-F90AFD6DD423}" type="presParOf" srcId="{6B20F790-098A-F34C-8CAE-6B7429607118}" destId="{B6854C53-3FF7-2F4B-B576-714E74F05B87}" srcOrd="6" destOrd="0" presId="urn:microsoft.com/office/officeart/2005/8/layout/lProcess2"/>
    <dgm:cxn modelId="{4C554BEB-9E6A-462A-8AB4-8512F7A1508D}" type="presParOf" srcId="{B6854C53-3FF7-2F4B-B576-714E74F05B87}" destId="{B27F73E7-FC08-1A4D-98ED-88364F7CC024}" srcOrd="0" destOrd="0" presId="urn:microsoft.com/office/officeart/2005/8/layout/lProcess2"/>
    <dgm:cxn modelId="{4D5B2AF3-7A30-462F-ACA4-4553295A4EEF}" type="presParOf" srcId="{B6854C53-3FF7-2F4B-B576-714E74F05B87}" destId="{869DB5F7-BC76-9843-9A6E-3C389FF4339B}" srcOrd="1" destOrd="0" presId="urn:microsoft.com/office/officeart/2005/8/layout/lProcess2"/>
    <dgm:cxn modelId="{569D4969-50F4-4A5D-A013-0590860571C6}" type="presParOf" srcId="{B6854C53-3FF7-2F4B-B576-714E74F05B87}" destId="{AF443FA6-9D50-7A4E-942A-39D84A80B4AD}" srcOrd="2" destOrd="0" presId="urn:microsoft.com/office/officeart/2005/8/layout/lProcess2"/>
    <dgm:cxn modelId="{2822DD9A-CAE6-4643-A4AE-E1F4BAA8BF63}" type="presParOf" srcId="{AF443FA6-9D50-7A4E-942A-39D84A80B4AD}" destId="{76B0702E-F607-B349-B092-F5DD556CF1DD}" srcOrd="0" destOrd="0" presId="urn:microsoft.com/office/officeart/2005/8/layout/lProcess2"/>
    <dgm:cxn modelId="{9221BBC8-53ED-47F2-9437-AB161EE74F1C}" type="presParOf" srcId="{76B0702E-F607-B349-B092-F5DD556CF1DD}" destId="{7BE76CD6-D937-EE46-816D-1F9595E9EAC6}" srcOrd="0" destOrd="0" presId="urn:microsoft.com/office/officeart/2005/8/layout/lProcess2"/>
    <dgm:cxn modelId="{564C50B9-D762-48A7-B7BE-D6A78F27C491}" type="presParOf" srcId="{76B0702E-F607-B349-B092-F5DD556CF1DD}" destId="{FD0BBB6F-E814-D145-A096-0FAFB7C6A130}" srcOrd="1" destOrd="0" presId="urn:microsoft.com/office/officeart/2005/8/layout/lProcess2"/>
    <dgm:cxn modelId="{8606B599-7355-4B25-9052-FAD0AC985943}" type="presParOf" srcId="{76B0702E-F607-B349-B092-F5DD556CF1DD}" destId="{27677599-58F1-834E-B78C-7FFBFAF4DE09}" srcOrd="2" destOrd="0" presId="urn:microsoft.com/office/officeart/2005/8/layout/lProcess2"/>
    <dgm:cxn modelId="{A17C5BA5-2B1F-4C79-B1AF-11317009C6B3}" type="presParOf" srcId="{76B0702E-F607-B349-B092-F5DD556CF1DD}" destId="{34D2CDF6-4F2D-F448-AB76-C6571287B921}" srcOrd="3" destOrd="0" presId="urn:microsoft.com/office/officeart/2005/8/layout/lProcess2"/>
    <dgm:cxn modelId="{AE83184D-DF3F-472C-856F-CAB8D7C59412}" type="presParOf" srcId="{76B0702E-F607-B349-B092-F5DD556CF1DD}" destId="{4F351CA7-D871-154C-B173-41BE50A33D83}" srcOrd="4" destOrd="0" presId="urn:microsoft.com/office/officeart/2005/8/layout/lProcess2"/>
    <dgm:cxn modelId="{E3B0A7A5-40C2-4AFD-AB55-47FC2ED1E774}" type="presParOf" srcId="{76B0702E-F607-B349-B092-F5DD556CF1DD}" destId="{882588D3-3477-F743-B852-FA3607A7E027}" srcOrd="5" destOrd="0" presId="urn:microsoft.com/office/officeart/2005/8/layout/lProcess2"/>
    <dgm:cxn modelId="{ED419E9F-8D9C-4FE6-BF77-1AB418928792}" type="presParOf" srcId="{76B0702E-F607-B349-B092-F5DD556CF1DD}" destId="{CC201FC3-9377-804B-8860-3495C98C2124}" srcOrd="6" destOrd="0" presId="urn:microsoft.com/office/officeart/2005/8/layout/lProcess2"/>
    <dgm:cxn modelId="{54F62B5A-0320-4931-917E-0F720645734C}" type="presParOf" srcId="{76B0702E-F607-B349-B092-F5DD556CF1DD}" destId="{4893463D-8E0F-9349-BC5C-4E8ECA5815E6}" srcOrd="7" destOrd="0" presId="urn:microsoft.com/office/officeart/2005/8/layout/lProcess2"/>
    <dgm:cxn modelId="{9D0998C3-10CE-4786-8A29-573A9B8B4BD0}" type="presParOf" srcId="{76B0702E-F607-B349-B092-F5DD556CF1DD}" destId="{6306E756-E129-C242-9019-EDAFF809C046}" srcOrd="8" destOrd="0" presId="urn:microsoft.com/office/officeart/2005/8/layout/lProcess2"/>
    <dgm:cxn modelId="{C69A6D40-6931-4984-B0C2-13BAFBCD29AA}" type="presParOf" srcId="{76B0702E-F607-B349-B092-F5DD556CF1DD}" destId="{BDCFB4D0-C381-D747-88E8-C1AB5392E87F}" srcOrd="9" destOrd="0" presId="urn:microsoft.com/office/officeart/2005/8/layout/lProcess2"/>
    <dgm:cxn modelId="{204EB817-127C-4FB0-9A12-7476FA3BDBC2}" type="presParOf" srcId="{76B0702E-F607-B349-B092-F5DD556CF1DD}" destId="{8CCF6D8B-1337-E44A-8B0B-636D11CAE380}" srcOrd="10" destOrd="0" presId="urn:microsoft.com/office/officeart/2005/8/layout/lProcess2"/>
    <dgm:cxn modelId="{8AD4E15B-BADA-4848-AE0C-C7C5B4C1BC10}" type="presParOf" srcId="{76B0702E-F607-B349-B092-F5DD556CF1DD}" destId="{3CBF34AD-5B5E-B945-BA02-9CB63B37CCF8}" srcOrd="11" destOrd="0" presId="urn:microsoft.com/office/officeart/2005/8/layout/lProcess2"/>
    <dgm:cxn modelId="{F83FBF45-45AA-4FE2-982B-4C5B538B1585}" type="presParOf" srcId="{76B0702E-F607-B349-B092-F5DD556CF1DD}" destId="{E7BBF4C2-856B-174A-A8E2-218EF1DAC30B}" srcOrd="12" destOrd="0" presId="urn:microsoft.com/office/officeart/2005/8/layout/lProcess2"/>
    <dgm:cxn modelId="{21A322AD-E559-4A62-9A63-D68DF9E29A6F}" type="presParOf" srcId="{6B20F790-098A-F34C-8CAE-6B7429607118}" destId="{F8EC4AE0-C434-6341-8587-3036ED9D19D0}" srcOrd="7" destOrd="0" presId="urn:microsoft.com/office/officeart/2005/8/layout/lProcess2"/>
    <dgm:cxn modelId="{4E8ED6A9-3812-4AEB-B548-0F1BDF16F152}" type="presParOf" srcId="{6B20F790-098A-F34C-8CAE-6B7429607118}" destId="{E2D2AD1C-E3BE-9047-AA27-42882AFEBC70}" srcOrd="8" destOrd="0" presId="urn:microsoft.com/office/officeart/2005/8/layout/lProcess2"/>
    <dgm:cxn modelId="{37A6A94E-308D-4009-8595-CF7E34273B95}" type="presParOf" srcId="{E2D2AD1C-E3BE-9047-AA27-42882AFEBC70}" destId="{E7EC3220-3B44-0447-8A38-3B442E3ACA7D}" srcOrd="0" destOrd="0" presId="urn:microsoft.com/office/officeart/2005/8/layout/lProcess2"/>
    <dgm:cxn modelId="{4CEF07FA-D970-4FCF-9DA9-5607DA88D958}" type="presParOf" srcId="{E2D2AD1C-E3BE-9047-AA27-42882AFEBC70}" destId="{5CA034C1-0760-D149-9CFB-8FC2F940AB47}" srcOrd="1" destOrd="0" presId="urn:microsoft.com/office/officeart/2005/8/layout/lProcess2"/>
    <dgm:cxn modelId="{C0C15B84-76F1-470F-A848-16AC7A2BF58A}" type="presParOf" srcId="{E2D2AD1C-E3BE-9047-AA27-42882AFEBC70}" destId="{76D7C1BD-B50C-5C4E-B19C-F68FBEB5F39C}" srcOrd="2" destOrd="0" presId="urn:microsoft.com/office/officeart/2005/8/layout/lProcess2"/>
    <dgm:cxn modelId="{E6C4995B-22B9-4E5F-B5B5-D716DC92CA9F}" type="presParOf" srcId="{76D7C1BD-B50C-5C4E-B19C-F68FBEB5F39C}" destId="{1449A4C7-D9EE-D345-B03C-4B315704D5F3}" srcOrd="0" destOrd="0" presId="urn:microsoft.com/office/officeart/2005/8/layout/lProcess2"/>
    <dgm:cxn modelId="{AD1240B9-B9DD-4110-A372-C2D968A554CE}" type="presParOf" srcId="{1449A4C7-D9EE-D345-B03C-4B315704D5F3}" destId="{21903C9D-14C6-CD4C-94AF-6F52E9245035}" srcOrd="0" destOrd="0" presId="urn:microsoft.com/office/officeart/2005/8/layout/lProcess2"/>
    <dgm:cxn modelId="{7AECF1A1-7F9D-40E8-8368-44DFE4C637D6}" type="presParOf" srcId="{1449A4C7-D9EE-D345-B03C-4B315704D5F3}" destId="{9A2AF71B-860B-A749-AA02-B319967BCD9E}" srcOrd="1" destOrd="0" presId="urn:microsoft.com/office/officeart/2005/8/layout/lProcess2"/>
    <dgm:cxn modelId="{513CA6D4-BDE7-4BF1-9B95-7BACD010D937}" type="presParOf" srcId="{1449A4C7-D9EE-D345-B03C-4B315704D5F3}" destId="{301A85D0-C2A7-784A-B7E3-A70C86398CE5}" srcOrd="2" destOrd="0" presId="urn:microsoft.com/office/officeart/2005/8/layout/lProcess2"/>
    <dgm:cxn modelId="{51B9BDD0-8192-4253-A898-F49C5D44C22F}" type="presParOf" srcId="{1449A4C7-D9EE-D345-B03C-4B315704D5F3}" destId="{646ED140-5CCD-EC4F-8B1E-3EE0BF090994}" srcOrd="3" destOrd="0" presId="urn:microsoft.com/office/officeart/2005/8/layout/lProcess2"/>
    <dgm:cxn modelId="{ED1956F7-982B-4155-8802-72D7C11DF16C}" type="presParOf" srcId="{1449A4C7-D9EE-D345-B03C-4B315704D5F3}" destId="{89DEEC9E-AAB3-C044-A81A-8F948CE27122}" srcOrd="4" destOrd="0" presId="urn:microsoft.com/office/officeart/2005/8/layout/lProcess2"/>
    <dgm:cxn modelId="{09CD1704-8A80-40EE-AC54-4C5291BD13BB}" type="presParOf" srcId="{1449A4C7-D9EE-D345-B03C-4B315704D5F3}" destId="{1957D2CE-606A-BE44-917B-5D4F4BF1C821}" srcOrd="5" destOrd="0" presId="urn:microsoft.com/office/officeart/2005/8/layout/lProcess2"/>
    <dgm:cxn modelId="{37B6CA3E-9AA7-413E-A3D5-A87CFDB1541E}" type="presParOf" srcId="{1449A4C7-D9EE-D345-B03C-4B315704D5F3}" destId="{57EF4882-ADAE-554C-91FE-2E9E1AC54591}" srcOrd="6" destOrd="0" presId="urn:microsoft.com/office/officeart/2005/8/layout/lProcess2"/>
    <dgm:cxn modelId="{2EBD1792-5C07-4979-A083-4AA5CAE3358A}" type="presParOf" srcId="{1449A4C7-D9EE-D345-B03C-4B315704D5F3}" destId="{47776771-D025-164C-B589-26BB92969560}" srcOrd="7" destOrd="0" presId="urn:microsoft.com/office/officeart/2005/8/layout/lProcess2"/>
    <dgm:cxn modelId="{0FCFC64A-463C-4603-A652-45701B77A3FF}" type="presParOf" srcId="{1449A4C7-D9EE-D345-B03C-4B315704D5F3}" destId="{D60D9FC2-68E0-A54E-9EA2-769EAD6C7AC5}" srcOrd="8" destOrd="0" presId="urn:microsoft.com/office/officeart/2005/8/layout/lProcess2"/>
    <dgm:cxn modelId="{5411526C-2159-4690-AE4B-F5198F9E3CBE}" type="presParOf" srcId="{1449A4C7-D9EE-D345-B03C-4B315704D5F3}" destId="{75B8B32A-F32C-7442-A65B-C974003DBA2C}" srcOrd="9" destOrd="0" presId="urn:microsoft.com/office/officeart/2005/8/layout/lProcess2"/>
    <dgm:cxn modelId="{1EA118DD-9FFB-4C33-B06D-B3D4A727112B}" type="presParOf" srcId="{1449A4C7-D9EE-D345-B03C-4B315704D5F3}" destId="{CA052272-046E-4047-9218-09270B843EEF}" srcOrd="10" destOrd="0" presId="urn:microsoft.com/office/officeart/2005/8/layout/lProcess2"/>
    <dgm:cxn modelId="{232882F1-8E40-4C3A-AC24-8B9D2E7DB58C}" type="presParOf" srcId="{1449A4C7-D9EE-D345-B03C-4B315704D5F3}" destId="{B325FF67-B841-CB46-82C4-238828015A9E}" srcOrd="11" destOrd="0" presId="urn:microsoft.com/office/officeart/2005/8/layout/lProcess2"/>
    <dgm:cxn modelId="{58E53DC2-96EA-4F47-8B96-E9A64CC386B1}" type="presParOf" srcId="{1449A4C7-D9EE-D345-B03C-4B315704D5F3}" destId="{29D2314D-A061-A241-83DB-FA5D0B67A8BE}" srcOrd="12" destOrd="0" presId="urn:microsoft.com/office/officeart/2005/8/layout/lProcess2"/>
    <dgm:cxn modelId="{822115BC-6DCA-4753-B9CD-B9852F3AA7E8}" type="presParOf" srcId="{6B20F790-098A-F34C-8CAE-6B7429607118}" destId="{ACD7055F-4A5E-0147-A4B3-892F3C535186}" srcOrd="9" destOrd="0" presId="urn:microsoft.com/office/officeart/2005/8/layout/lProcess2"/>
    <dgm:cxn modelId="{A43CE45C-A309-43D0-9274-1FF9EA8A080B}" type="presParOf" srcId="{6B20F790-098A-F34C-8CAE-6B7429607118}" destId="{0EC251C5-522A-994F-ADDE-CECA67BE1325}" srcOrd="10" destOrd="0" presId="urn:microsoft.com/office/officeart/2005/8/layout/lProcess2"/>
    <dgm:cxn modelId="{D2DF244F-D258-46E9-AD13-D749713868B9}" type="presParOf" srcId="{0EC251C5-522A-994F-ADDE-CECA67BE1325}" destId="{138B58FC-504E-EB49-B1C8-57099742DEAE}" srcOrd="0" destOrd="0" presId="urn:microsoft.com/office/officeart/2005/8/layout/lProcess2"/>
    <dgm:cxn modelId="{52AF9B32-7E4D-45F4-AE44-51746F92D5BA}" type="presParOf" srcId="{0EC251C5-522A-994F-ADDE-CECA67BE1325}" destId="{DF40313D-DF1A-E446-8559-484C54882B2E}" srcOrd="1" destOrd="0" presId="urn:microsoft.com/office/officeart/2005/8/layout/lProcess2"/>
    <dgm:cxn modelId="{56697239-995F-44BE-80F9-BFD01579B041}" type="presParOf" srcId="{0EC251C5-522A-994F-ADDE-CECA67BE1325}" destId="{D0C66F2C-B411-954C-82C5-7360ACBAA4B6}" srcOrd="2" destOrd="0" presId="urn:microsoft.com/office/officeart/2005/8/layout/lProcess2"/>
    <dgm:cxn modelId="{1A8C99BD-75AC-4726-B9F1-C0A8CE0AD1DF}" type="presParOf" srcId="{D0C66F2C-B411-954C-82C5-7360ACBAA4B6}" destId="{5F9575B3-A227-DA4A-B07C-755178A75829}" srcOrd="0" destOrd="0" presId="urn:microsoft.com/office/officeart/2005/8/layout/lProcess2"/>
    <dgm:cxn modelId="{7B150432-7961-4749-882C-E121B49A3386}" type="presParOf" srcId="{5F9575B3-A227-DA4A-B07C-755178A75829}" destId="{795ABA6D-C430-1A4A-9E7C-9F089CFC397B}" srcOrd="0" destOrd="0" presId="urn:microsoft.com/office/officeart/2005/8/layout/lProcess2"/>
    <dgm:cxn modelId="{40CA29BD-F456-4E60-AA03-E936D3C6F717}" type="presParOf" srcId="{5F9575B3-A227-DA4A-B07C-755178A75829}" destId="{82F91E89-72F7-394E-A8F5-E7BC034D7C3D}" srcOrd="1" destOrd="0" presId="urn:microsoft.com/office/officeart/2005/8/layout/lProcess2"/>
    <dgm:cxn modelId="{86161631-5390-4C98-AC63-E02E292417F8}" type="presParOf" srcId="{5F9575B3-A227-DA4A-B07C-755178A75829}" destId="{1CCFC359-3973-2243-AE31-90F5539C40B0}" srcOrd="2" destOrd="0" presId="urn:microsoft.com/office/officeart/2005/8/layout/lProcess2"/>
    <dgm:cxn modelId="{9678A365-EC80-4055-BB67-47B63B1F58BF}" type="presParOf" srcId="{5F9575B3-A227-DA4A-B07C-755178A75829}" destId="{261CF999-2777-3F48-8621-F2F87392FA67}" srcOrd="3" destOrd="0" presId="urn:microsoft.com/office/officeart/2005/8/layout/lProcess2"/>
    <dgm:cxn modelId="{7E69C4E9-B1C3-4BD3-B50E-50879DFC6063}" type="presParOf" srcId="{5F9575B3-A227-DA4A-B07C-755178A75829}" destId="{4CDFD2F3-CC82-474E-86EC-CC2511E9DBD5}" srcOrd="4" destOrd="0" presId="urn:microsoft.com/office/officeart/2005/8/layout/lProcess2"/>
    <dgm:cxn modelId="{C6548B08-1B4F-40CB-92EF-F9E557A82E8F}" type="presParOf" srcId="{5F9575B3-A227-DA4A-B07C-755178A75829}" destId="{BE80F813-6CB6-2944-AF47-D3C4C16334E8}" srcOrd="5" destOrd="0" presId="urn:microsoft.com/office/officeart/2005/8/layout/lProcess2"/>
    <dgm:cxn modelId="{EB7E525D-778F-4E46-AD1A-72EF7CCB0C4C}" type="presParOf" srcId="{5F9575B3-A227-DA4A-B07C-755178A75829}" destId="{5E97B00A-AE20-3E42-A09F-6E35063F62A0}" srcOrd="6" destOrd="0" presId="urn:microsoft.com/office/officeart/2005/8/layout/lProcess2"/>
    <dgm:cxn modelId="{8ED69C93-6F6D-48CB-A5A9-B3E1D9B06AE8}" type="presParOf" srcId="{5F9575B3-A227-DA4A-B07C-755178A75829}" destId="{8562948A-9A41-384E-9D7E-A172DBB1EE84}" srcOrd="7" destOrd="0" presId="urn:microsoft.com/office/officeart/2005/8/layout/lProcess2"/>
    <dgm:cxn modelId="{6B320223-717E-4B42-9C76-CA4BAD97E2AA}" type="presParOf" srcId="{5F9575B3-A227-DA4A-B07C-755178A75829}" destId="{721722B0-3B0B-C04A-82EA-F8D2311FE2E3}" srcOrd="8" destOrd="0" presId="urn:microsoft.com/office/officeart/2005/8/layout/lProcess2"/>
    <dgm:cxn modelId="{46681853-8BEB-401F-B2D2-62125F711B20}" type="presParOf" srcId="{5F9575B3-A227-DA4A-B07C-755178A75829}" destId="{1327E46B-2748-A245-A967-B162AABBB460}" srcOrd="9" destOrd="0" presId="urn:microsoft.com/office/officeart/2005/8/layout/lProcess2"/>
    <dgm:cxn modelId="{7D6A8F98-5DFF-4FE8-B875-5B8793F8EFF0}" type="presParOf" srcId="{5F9575B3-A227-DA4A-B07C-755178A75829}" destId="{3C1E5D84-838D-004E-AC4A-D3A7D1554F33}" srcOrd="10" destOrd="0" presId="urn:microsoft.com/office/officeart/2005/8/layout/lProcess2"/>
    <dgm:cxn modelId="{00E3A60F-84AF-4172-9B43-6E1157A96A9E}" type="presParOf" srcId="{5F9575B3-A227-DA4A-B07C-755178A75829}" destId="{480C42E3-83A4-4D43-A38C-EEF6E6AC428C}" srcOrd="11" destOrd="0" presId="urn:microsoft.com/office/officeart/2005/8/layout/lProcess2"/>
    <dgm:cxn modelId="{AD305924-AF2A-4D52-92B8-D571163DEEEC}" type="presParOf" srcId="{5F9575B3-A227-DA4A-B07C-755178A75829}" destId="{3698FC6F-F23D-A440-BCD0-A55CCF27B666}" srcOrd="12" destOrd="0" presId="urn:microsoft.com/office/officeart/2005/8/layout/lProcess2"/>
    <dgm:cxn modelId="{52B60EB1-18C1-4EEA-813E-55953C7D6E6B}" type="presParOf" srcId="{6B20F790-098A-F34C-8CAE-6B7429607118}" destId="{82DB5765-E6B0-424D-A1D5-1FC94755842F}" srcOrd="11" destOrd="0" presId="urn:microsoft.com/office/officeart/2005/8/layout/lProcess2"/>
    <dgm:cxn modelId="{23C49386-3A1C-4AD7-BFF5-CB0BBD738B55}" type="presParOf" srcId="{6B20F790-098A-F34C-8CAE-6B7429607118}" destId="{B15F7961-085A-C34D-A1C4-E1E32EAB9595}" srcOrd="12" destOrd="0" presId="urn:microsoft.com/office/officeart/2005/8/layout/lProcess2"/>
    <dgm:cxn modelId="{75D398C4-C4E8-4436-A867-064E909E9569}" type="presParOf" srcId="{B15F7961-085A-C34D-A1C4-E1E32EAB9595}" destId="{0342AE17-508C-2147-8E0C-39B5F9820CB2}" srcOrd="0" destOrd="0" presId="urn:microsoft.com/office/officeart/2005/8/layout/lProcess2"/>
    <dgm:cxn modelId="{24FC26AD-D88D-4893-9D75-D36500118353}" type="presParOf" srcId="{B15F7961-085A-C34D-A1C4-E1E32EAB9595}" destId="{D4F49900-19BD-E946-BEBF-AFA551054051}" srcOrd="1" destOrd="0" presId="urn:microsoft.com/office/officeart/2005/8/layout/lProcess2"/>
    <dgm:cxn modelId="{B7961122-0117-46FE-A2E7-246FFA0312F6}" type="presParOf" srcId="{B15F7961-085A-C34D-A1C4-E1E32EAB9595}" destId="{DBDE11ED-D9E4-6241-9742-127F72142D31}" srcOrd="2" destOrd="0" presId="urn:microsoft.com/office/officeart/2005/8/layout/lProcess2"/>
    <dgm:cxn modelId="{8818AB41-5238-48FF-96E8-8766C4C9A49E}" type="presParOf" srcId="{DBDE11ED-D9E4-6241-9742-127F72142D31}" destId="{7A873CE4-EF8B-A740-9462-6822EF814DBB}" srcOrd="0" destOrd="0" presId="urn:microsoft.com/office/officeart/2005/8/layout/lProcess2"/>
    <dgm:cxn modelId="{5BF3842A-8075-46E4-AA25-908402B7D5E5}" type="presParOf" srcId="{7A873CE4-EF8B-A740-9462-6822EF814DBB}" destId="{EF424941-1197-8844-AD10-A6E2859603ED}" srcOrd="0" destOrd="0" presId="urn:microsoft.com/office/officeart/2005/8/layout/lProcess2"/>
    <dgm:cxn modelId="{E70013F5-6692-4868-AE12-E87CB647EA1E}" type="presParOf" srcId="{7A873CE4-EF8B-A740-9462-6822EF814DBB}" destId="{CE4A11CA-5F11-C24E-ACB1-CF50FEF60532}" srcOrd="1" destOrd="0" presId="urn:microsoft.com/office/officeart/2005/8/layout/lProcess2"/>
    <dgm:cxn modelId="{43A0AB6E-8CD6-464B-A432-2B6BF845A9EB}" type="presParOf" srcId="{7A873CE4-EF8B-A740-9462-6822EF814DBB}" destId="{97DD515C-ECAC-C643-90EC-81BBDEA423BE}" srcOrd="2" destOrd="0" presId="urn:microsoft.com/office/officeart/2005/8/layout/lProcess2"/>
    <dgm:cxn modelId="{BC469036-37E3-4920-B3AD-B66524FFB9E4}" type="presParOf" srcId="{7A873CE4-EF8B-A740-9462-6822EF814DBB}" destId="{03678C2A-A8B5-684F-AD37-1291508CCA2A}" srcOrd="3" destOrd="0" presId="urn:microsoft.com/office/officeart/2005/8/layout/lProcess2"/>
    <dgm:cxn modelId="{97FBE539-6569-4502-8FED-64F9F72EA15E}" type="presParOf" srcId="{7A873CE4-EF8B-A740-9462-6822EF814DBB}" destId="{B51B98CC-7EA6-2A42-81AC-A9D3EE126D4C}" srcOrd="4" destOrd="0" presId="urn:microsoft.com/office/officeart/2005/8/layout/lProcess2"/>
    <dgm:cxn modelId="{F8B4B559-FEC3-4C61-828C-4D780F6E499C}" type="presParOf" srcId="{7A873CE4-EF8B-A740-9462-6822EF814DBB}" destId="{94E2EB31-2185-3B4A-BF90-3836E3F3EE8B}" srcOrd="5" destOrd="0" presId="urn:microsoft.com/office/officeart/2005/8/layout/lProcess2"/>
    <dgm:cxn modelId="{AAE2C4D8-F462-4B6F-A637-9AFFE22C8AFE}" type="presParOf" srcId="{7A873CE4-EF8B-A740-9462-6822EF814DBB}" destId="{91698AC4-249C-BE4C-ABD3-C2F310186B95}" srcOrd="6" destOrd="0" presId="urn:microsoft.com/office/officeart/2005/8/layout/lProcess2"/>
    <dgm:cxn modelId="{648C2A56-A2A2-4D92-901C-B66F19629685}" type="presParOf" srcId="{7A873CE4-EF8B-A740-9462-6822EF814DBB}" destId="{580CC69D-E466-454D-AE7A-7D294FD222B3}" srcOrd="7" destOrd="0" presId="urn:microsoft.com/office/officeart/2005/8/layout/lProcess2"/>
    <dgm:cxn modelId="{32FB041F-A790-44FA-860A-7AF25BF1252A}" type="presParOf" srcId="{7A873CE4-EF8B-A740-9462-6822EF814DBB}" destId="{7F826754-FB70-B84A-9317-AC2D6E495DEC}" srcOrd="8" destOrd="0" presId="urn:microsoft.com/office/officeart/2005/8/layout/lProcess2"/>
    <dgm:cxn modelId="{912E8EF4-3D5A-4A15-96C5-5AA603111D39}" type="presParOf" srcId="{7A873CE4-EF8B-A740-9462-6822EF814DBB}" destId="{53B143DE-6D97-EF48-99E5-CCDB4A60BE8C}" srcOrd="9" destOrd="0" presId="urn:microsoft.com/office/officeart/2005/8/layout/lProcess2"/>
    <dgm:cxn modelId="{FE9D606A-20BE-4034-887F-7C4B1D65BE87}" type="presParOf" srcId="{7A873CE4-EF8B-A740-9462-6822EF814DBB}" destId="{36D49A8A-5FD9-D44B-A81D-72ADCFA28A91}" srcOrd="10" destOrd="0" presId="urn:microsoft.com/office/officeart/2005/8/layout/lProcess2"/>
    <dgm:cxn modelId="{375D0954-8EAB-4A23-B039-61C1B0488732}" type="presParOf" srcId="{7A873CE4-EF8B-A740-9462-6822EF814DBB}" destId="{E6877D53-C1E4-704A-B390-8AA8E8609F6B}" srcOrd="11" destOrd="0" presId="urn:microsoft.com/office/officeart/2005/8/layout/lProcess2"/>
    <dgm:cxn modelId="{9898F605-6CE8-4DBB-ABEB-04D0256AA46A}" type="presParOf" srcId="{7A873CE4-EF8B-A740-9462-6822EF814DBB}" destId="{772DEA40-65D9-774D-B5FE-3D56E1D13425}" srcOrd="12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D61CF4B-5255-4E81-9DE9-D1C647E49DF7}" type="datetimeFigureOut">
              <a:rPr lang="en-US" smtClean="0"/>
              <a:pPr/>
              <a:t>11/19/2008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4F98919-1AC1-41C7-A6B0-CA261866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 and Joan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smtClean="0"/>
              <a:t>Joan</a:t>
            </a:r>
          </a:p>
          <a:p>
            <a:pPr defTabSz="966612">
              <a:defRPr/>
            </a:pPr>
            <a:endParaRPr lang="en-US" smtClean="0"/>
          </a:p>
          <a:p>
            <a:pPr defTabSz="966612">
              <a:defRPr/>
            </a:pPr>
            <a:r>
              <a:rPr lang="en-US" smtClean="0"/>
              <a:t>Show backgroundColor IDropInListItemRendere</a:t>
            </a:r>
            <a:r>
              <a:rPr lang="en-US" baseline="0" smtClean="0"/>
              <a:t>r example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</a:t>
            </a:r>
          </a:p>
          <a:p>
            <a:endParaRPr lang="en-US" smtClean="0"/>
          </a:p>
          <a:p>
            <a:r>
              <a:rPr lang="en-US" smtClean="0"/>
              <a:t>var xx:Number = left + paddingLeft - horizontalScrollPosition;</a:t>
            </a:r>
          </a:p>
          <a:p>
            <a:r>
              <a:rPr lang="en-US" smtClean="0"/>
              <a:t>var ww:Number = right - paddingLeft - paddingRight;</a:t>
            </a:r>
          </a:p>
          <a:p>
            <a:r>
              <a:rPr lang="en-US" smtClean="0"/>
              <a:t>item.explicitWidth = ww;</a:t>
            </a:r>
          </a:p>
          <a:p>
            <a:endParaRPr lang="en-US" smtClean="0"/>
          </a:p>
          <a:p>
            <a:r>
              <a:rPr lang="en-US" smtClean="0"/>
              <a:t>if ((item is IInvalidating)</a:t>
            </a:r>
          </a:p>
          <a:p>
            <a:r>
              <a:rPr lang="en-US" smtClean="0"/>
              <a:t>    &amp;&amp; (wordWrapChanged || variableRowHeight))</a:t>
            </a:r>
          </a:p>
          <a:p>
            <a:r>
              <a:rPr lang="en-US" smtClean="0"/>
              <a:t>    IInvalidating(item).invalidateSize();</a:t>
            </a:r>
          </a:p>
          <a:p>
            <a:endParaRPr lang="en-US" smtClean="0"/>
          </a:p>
          <a:p>
            <a:r>
              <a:rPr lang="en-US" smtClean="0"/>
              <a:t>UIComponentGlobals.layoutManager.validateClient(item, true);</a:t>
            </a:r>
          </a:p>
          <a:p>
            <a:endParaRPr lang="en-US" smtClean="0"/>
          </a:p>
          <a:p>
            <a:r>
              <a:rPr lang="en-US" smtClean="0"/>
              <a:t>hh = Math.ceil(variableRowHeight ?</a:t>
            </a:r>
          </a:p>
          <a:p>
            <a:r>
              <a:rPr lang="en-US" smtClean="0"/>
              <a:t>     item.getExplicitOrMeasuredHeight() +</a:t>
            </a:r>
          </a:p>
          <a:p>
            <a:r>
              <a:rPr lang="en-US" smtClean="0"/>
              <a:t>     cachedPaddingTop + cachedPaddingBottom :</a:t>
            </a:r>
          </a:p>
          <a:p>
            <a:r>
              <a:rPr lang="en-US" smtClean="0"/>
              <a:t>     rowHeight);</a:t>
            </a:r>
          </a:p>
          <a:p>
            <a:r>
              <a:rPr lang="en-US" smtClean="0"/>
              <a:t>rh = item.getExplicitOrMeasuredHeight();</a:t>
            </a:r>
          </a:p>
          <a:p>
            <a:r>
              <a:rPr lang="en-US" smtClean="0"/>
              <a:t>item.setActualSize(ww, variableRowHeight ? rh : rowHeight - cachedPaddingTop - cachedPaddingBottom);</a:t>
            </a:r>
          </a:p>
          <a:p>
            <a:r>
              <a:rPr lang="en-US" smtClean="0"/>
              <a:t>item.move(xx, yy + cachedPaddingTop);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// if we've run out of data, we dont make renderers</a:t>
            </a:r>
          </a:p>
          <a:p>
            <a:r>
              <a:rPr lang="en-US" smtClean="0"/>
              <a:t>// and we inherit the previous row's height or rowHeight</a:t>
            </a:r>
          </a:p>
          <a:p>
            <a:r>
              <a:rPr lang="en-US" smtClean="0"/>
              <a:t>// if it is the first row.</a:t>
            </a:r>
          </a:p>
          <a:p>
            <a:r>
              <a:rPr lang="en-US" smtClean="0"/>
              <a:t>hh = rowNum &gt; 0 ? rowInfo[rowNum - 1].height : rowHeight;</a:t>
            </a:r>
          </a:p>
          <a:p>
            <a:endParaRPr lang="en-US" smtClean="0"/>
          </a:p>
          <a:p>
            <a:r>
              <a:rPr lang="en-US" smtClean="0"/>
              <a:t>if (hh == 0)</a:t>
            </a:r>
          </a:p>
          <a:p>
            <a:r>
              <a:rPr lang="en-US" smtClean="0"/>
              <a:t>    hh = rowHeight;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0C191-2748-4B9C-8EFA-94F3F4EC74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Joan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Joan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Joan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Joan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Joan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Joan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Joan</a:t>
            </a:r>
          </a:p>
          <a:p>
            <a:endParaRPr lang="en-US" smtClean="0"/>
          </a:p>
          <a:p>
            <a:r>
              <a:rPr lang="en-US" smtClean="0"/>
              <a:t>Notice itemRenderer is a className…the MXML compiler automatically</a:t>
            </a:r>
            <a:r>
              <a:rPr lang="en-US" baseline="0" smtClean="0"/>
              <a:t> wraps it in a class factory for us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Ryan</a:t>
            </a:r>
          </a:p>
          <a:p>
            <a:endParaRPr lang="en-US" smtClean="0"/>
          </a:p>
          <a:p>
            <a:r>
              <a:rPr lang="en-US" smtClean="0"/>
              <a:t>Show three</a:t>
            </a:r>
            <a:r>
              <a:rPr lang="en-US" baseline="0" smtClean="0"/>
              <a:t> different, non-performant item renderers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mtClean="0"/>
              <a:t>Ryan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Imagine creating a renderer for a datagrid where you want to use the same renderer for multiple columns.</a:t>
            </a:r>
          </a:p>
          <a:p>
            <a:pPr lvl="1"/>
            <a:r>
              <a:rPr lang="en-US" smtClean="0"/>
              <a:t>The data property just gives you the data for that row.  It doesn’t tell you what data you actually want to display.</a:t>
            </a:r>
          </a:p>
          <a:p>
            <a:pPr lvl="1"/>
            <a:r>
              <a:rPr lang="en-US" smtClean="0"/>
              <a:t>The listData property gives you the columnIndex as well as the label (based on labelFunction/labelField).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Joan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98919-1AC1-41C7-A6B0-CA26186671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0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78851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7885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6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6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6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6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6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65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886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9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9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9001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9002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9003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9004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9005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633FCAC8-743C-4482-95DB-9008567610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B72E0-9135-4EAB-93CF-AB00EC2CB7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72A85-CB45-48A2-8FBF-74A311CED6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B3774-EED2-4257-B9E8-39DEC7DD49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A7054-AFB6-42FE-BE41-0724E8A70B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804C1-0204-4EFA-A1C3-12980FB9D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DA95E-268B-4F50-A432-7E61887AB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E7777-3821-4F77-A5B2-611BFC2F83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54B72-3B48-4096-A360-37DC4CF3C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1415E-9A92-4B1F-BE75-0B5F0BA59A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2324F-0A07-4893-A927-0067525FA6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77827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77828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29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0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1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2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3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4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5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6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7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8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9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0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7841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7842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3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4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5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6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7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8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9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0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1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2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3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4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5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6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7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8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9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0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1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2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3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4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5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6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7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8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9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0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1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2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3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4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5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6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7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8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9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0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1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2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3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4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5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6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7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8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9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0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1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2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3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4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5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6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7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8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9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0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1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2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3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4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5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6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7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8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9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0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1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2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3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4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5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6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7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8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9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0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1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2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3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4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5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6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7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8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9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0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1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2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3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4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5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6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7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8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9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0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1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2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3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4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5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6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7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8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9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0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1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2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3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4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5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6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7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8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9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60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61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62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3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4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5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6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7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8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9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0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1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72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73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4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5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6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797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7978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7979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7980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67C65C2D-7EF8-400C-B320-CC6B8460C8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7981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eblogs.macromedia.com/pent" TargetMode="External"/><Relationship Id="rId4" Type="http://schemas.openxmlformats.org/officeDocument/2006/relationships/hyperlink" Target="http://blogs.adobe.com/aharui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rishy.blogspot.com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tterfliesandbugs.wordpress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Custom ItemRenderers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sz="2400"/>
              <a:t>Ryan Frishberg and Joan Lafferty</a:t>
            </a:r>
          </a:p>
          <a:p>
            <a:r>
              <a:rPr lang="en-US" sz="2400"/>
              <a:t>MAX 360 – 11/19/08</a:t>
            </a:r>
          </a:p>
          <a:p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Reusable Renderers: Using </a:t>
            </a:r>
            <a:r>
              <a:rPr lang="en-US" sz="4000" dirty="0" err="1" smtClean="0"/>
              <a:t>listData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</a:t>
            </a:r>
            <a:r>
              <a:rPr lang="en-US" dirty="0" err="1" smtClean="0"/>
              <a:t>listData</a:t>
            </a:r>
            <a:r>
              <a:rPr lang="en-US" dirty="0" smtClean="0"/>
              <a:t>, your </a:t>
            </a:r>
            <a:r>
              <a:rPr lang="en-US" dirty="0" err="1" smtClean="0"/>
              <a:t>itemRenderer</a:t>
            </a:r>
            <a:r>
              <a:rPr lang="en-US" dirty="0" smtClean="0"/>
              <a:t> must implement </a:t>
            </a:r>
            <a:r>
              <a:rPr lang="en-US" dirty="0" err="1" smtClean="0"/>
              <a:t>IDropInListItemRenderer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Components like </a:t>
            </a:r>
            <a:r>
              <a:rPr lang="en-US" dirty="0" err="1" smtClean="0"/>
              <a:t>CheckBox</a:t>
            </a:r>
            <a:r>
              <a:rPr lang="en-US" dirty="0" smtClean="0"/>
              <a:t>, Button, </a:t>
            </a:r>
            <a:r>
              <a:rPr lang="en-US" dirty="0" err="1" smtClean="0"/>
              <a:t>NumericStepper</a:t>
            </a:r>
            <a:r>
              <a:rPr lang="en-US" dirty="0" smtClean="0"/>
              <a:t>, Text and </a:t>
            </a:r>
            <a:r>
              <a:rPr lang="en-US" dirty="0" err="1" smtClean="0"/>
              <a:t>DateField</a:t>
            </a:r>
            <a:r>
              <a:rPr lang="en-US" dirty="0" smtClean="0"/>
              <a:t> already implement </a:t>
            </a:r>
            <a:r>
              <a:rPr lang="en-US" dirty="0" err="1" smtClean="0"/>
              <a:t>IDropInListItemRenderer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Containers do not implement </a:t>
            </a:r>
            <a:r>
              <a:rPr lang="en-US" dirty="0" err="1" smtClean="0"/>
              <a:t>IDropInListItemRenderer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Implementing IDropInListItemRenderer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1371600"/>
            <a:ext cx="822960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&lt;mx:Canvas xmlns:mx="http://www.adobe.com/2006/mxml" implements="mx.controls.listClasses.IDropInListItemRenderer“&gt;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&lt;mx:Script&gt;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&lt;![CDATA[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import mx.controls.listClasses.BaseListData;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private var _listData:BaseListData;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public function get listData() : BaseListData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    return _listData;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public function set listData( value:BaseListData ) : void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    _listData = value;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}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…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Sizing an item renderer</a:t>
            </a:r>
            <a:endParaRPr lang="en-US"/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876800"/>
          </a:xfrm>
        </p:spPr>
        <p:txBody>
          <a:bodyPr/>
          <a:lstStyle/>
          <a:p>
            <a:r>
              <a:rPr lang="en-US" smtClean="0"/>
              <a:t>The explicit width of an itemRender is always the size of its container (or the column size in a datagrid)</a:t>
            </a:r>
          </a:p>
          <a:p>
            <a:r>
              <a:rPr lang="en-US" smtClean="0"/>
              <a:t>The height of an itemRender is always rowHeight unless variableRowHeight = true (false by default)</a:t>
            </a:r>
          </a:p>
          <a:p>
            <a:r>
              <a:rPr lang="en-US" smtClean="0"/>
              <a:t>By default, the width of a List is 200 pixels and the number of rows displayed is 7.</a:t>
            </a:r>
          </a:p>
          <a:p>
            <a:r>
              <a:rPr lang="en-US" smtClean="0"/>
              <a:t>Reverse this for horizontal lists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-152400"/>
          <a:ext cx="10591800" cy="8031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/>
          <a:lstStyle/>
          <a:p>
            <a:r>
              <a:rPr lang="en-US" smtClean="0"/>
              <a:t>Virtualization / Renderer Recycling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28600" y="1219200"/>
            <a:ext cx="15316200" cy="9067800"/>
            <a:chOff x="228600" y="1219200"/>
            <a:chExt cx="15316200" cy="9067800"/>
          </a:xfrm>
        </p:grpSpPr>
        <p:sp>
          <p:nvSpPr>
            <p:cNvPr id="6" name="Rectangle 5"/>
            <p:cNvSpPr/>
            <p:nvPr/>
          </p:nvSpPr>
          <p:spPr>
            <a:xfrm>
              <a:off x="7886700" y="1219200"/>
              <a:ext cx="7658100" cy="45339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57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" y="5753100"/>
              <a:ext cx="7658100" cy="45339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57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886700" y="5753100"/>
              <a:ext cx="7658100" cy="45339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57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1219200"/>
              <a:ext cx="7658100" cy="4533900"/>
            </a:xfrm>
            <a:prstGeom prst="rect">
              <a:avLst/>
            </a:prstGeom>
            <a:noFill/>
            <a:ln w="381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Renderers as Editors</a:t>
            </a: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1447800"/>
            <a:ext cx="8232775" cy="4498975"/>
          </a:xfrm>
        </p:spPr>
        <p:txBody>
          <a:bodyPr/>
          <a:lstStyle/>
          <a:p>
            <a:r>
              <a:rPr lang="en-US" sz="2400"/>
              <a:t> Setting a custom itemRenderer like a CheckBox or DateField does not mean your data is saved.</a:t>
            </a:r>
          </a:p>
          <a:p>
            <a:r>
              <a:rPr lang="en-US" sz="2400"/>
              <a:t> List component should be editable.</a:t>
            </a:r>
          </a:p>
          <a:p>
            <a:r>
              <a:rPr lang="en-US" sz="2400"/>
              <a:t> Set rendererIsEditor=true.</a:t>
            </a:r>
          </a:p>
          <a:p>
            <a:r>
              <a:rPr lang="en-US" sz="2400"/>
              <a:t> Set editorDataField if the default property of your renderer is not “text”.</a:t>
            </a:r>
          </a:p>
          <a:p>
            <a:pPr>
              <a:buFont typeface="Arial" charset="0"/>
              <a:buNone/>
            </a:pPr>
            <a:endParaRPr lang="en-US"/>
          </a:p>
        </p:txBody>
      </p:sp>
      <p:pic>
        <p:nvPicPr>
          <p:cNvPr id="83972" name="Picture 4" descr="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191000"/>
            <a:ext cx="7035800" cy="2490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Example: Slider as a Renderer and Editor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 Slider does not implement IDataRenderer or IDropInListItemRenderer.</a:t>
            </a:r>
          </a:p>
          <a:p>
            <a:pPr>
              <a:lnSpc>
                <a:spcPct val="90000"/>
              </a:lnSpc>
            </a:pPr>
            <a:r>
              <a:rPr lang="en-US" sz="2400"/>
              <a:t> Make a custom Slider that implements IDataRenderer, IListItemRenderer and IDropInListItemRenderer.</a:t>
            </a:r>
          </a:p>
          <a:p>
            <a:pPr>
              <a:lnSpc>
                <a:spcPct val="90000"/>
              </a:lnSpc>
            </a:pPr>
            <a:r>
              <a:rPr lang="en-US" sz="2400"/>
              <a:t>Set editable=true, itemRenderer=“MySlider”, rendererIsEditor=“true” editorDataField=“value”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657225" y="4114800"/>
            <a:ext cx="84867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&lt;mx:DataGridColumn  </a:t>
            </a:r>
          </a:p>
          <a:p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  dataField="rating" </a:t>
            </a:r>
          </a:p>
          <a:p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  headerText="Rating (1 to 10)"  </a:t>
            </a:r>
          </a:p>
          <a:p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  itemRenderer="MySlider</a:t>
            </a:r>
            <a:r>
              <a:rPr lang="en-US" b="1">
                <a:solidFill>
                  <a:schemeClr val="hlink"/>
                </a:solidFill>
              </a:rPr>
              <a:t>"</a:t>
            </a: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  rendererIsEditor="true" </a:t>
            </a:r>
          </a:p>
          <a:p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  editorDataField="value"&gt;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States in ItemRenders</a:t>
            </a: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62400" y="1752600"/>
            <a:ext cx="4956175" cy="4498975"/>
          </a:xfrm>
        </p:spPr>
        <p:txBody>
          <a:bodyPr/>
          <a:lstStyle/>
          <a:p>
            <a:r>
              <a:rPr lang="en-US" sz="2400"/>
              <a:t> Remember row recycling. States are not saved in an itemRenderer resulting in unexpected behavior when you scroll.</a:t>
            </a:r>
          </a:p>
          <a:p>
            <a:r>
              <a:rPr lang="en-US" sz="2400"/>
              <a:t> The State should be associated with the data of your itemRenderer.</a:t>
            </a:r>
          </a:p>
          <a:p>
            <a:r>
              <a:rPr lang="en-US" sz="2400"/>
              <a:t> Reset states in your set data() methods.</a:t>
            </a:r>
          </a:p>
        </p:txBody>
      </p:sp>
      <p:pic>
        <p:nvPicPr>
          <p:cNvPr id="84997" name="Picture 5" descr="stat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905000"/>
            <a:ext cx="3581400" cy="330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Resetting the state in the set data function.</a:t>
            </a:r>
          </a:p>
        </p:txBody>
      </p:sp>
      <p:sp>
        <p:nvSpPr>
          <p:cNvPr id="860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override public function set data( value:Object ) : void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{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     // setting the data property on the super class is required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     // for any override of the set data function.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     super.data = value;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     if(data.expanded)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 smtClean="0"/>
              <a:t>                     currentState</a:t>
            </a:r>
            <a:r>
              <a:rPr lang="en-US" sz="1800"/>
              <a:t>="expandedState</a:t>
            </a:r>
            <a:r>
              <a:rPr lang="en-US" sz="1800" smtClean="0"/>
              <a:t>";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</a:t>
            </a:r>
            <a:r>
              <a:rPr lang="en-US" sz="1800" smtClean="0"/>
              <a:t>                else</a:t>
            </a:r>
            <a:endParaRPr lang="en-US" sz="18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     </a:t>
            </a:r>
            <a:r>
              <a:rPr lang="en-US" sz="1800" smtClean="0"/>
              <a:t>    currentState</a:t>
            </a:r>
            <a:r>
              <a:rPr lang="en-US" sz="1800"/>
              <a:t>="collapsedState";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/>
              <a:t>      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40750" cy="1066800"/>
          </a:xfrm>
        </p:spPr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829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066800"/>
            <a:ext cx="8540750" cy="5638800"/>
          </a:xfrm>
        </p:spPr>
        <p:txBody>
          <a:bodyPr/>
          <a:lstStyle/>
          <a:p>
            <a:r>
              <a:rPr lang="en-US" smtClean="0"/>
              <a:t>We are smart about creating itemRenderers, but there are still lots of item renderers on screen in a 20x20 datagrid.</a:t>
            </a:r>
          </a:p>
          <a:p>
            <a:r>
              <a:rPr lang="en-US" smtClean="0"/>
              <a:t>Item renderers need to be performant because there are so many of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0"/>
            <a:ext cx="8540750" cy="1143000"/>
          </a:xfrm>
        </p:spPr>
        <p:txBody>
          <a:bodyPr/>
          <a:lstStyle/>
          <a:p>
            <a:r>
              <a:rPr lang="en-US" smtClean="0"/>
              <a:t>Performance: Tips for Speed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371600"/>
            <a:ext cx="8540750" cy="5257800"/>
          </a:xfrm>
        </p:spPr>
        <p:txBody>
          <a:bodyPr/>
          <a:lstStyle/>
          <a:p>
            <a:r>
              <a:rPr lang="en-US" smtClean="0"/>
              <a:t>Layout’s often expensive and unnecessary for item renderers</a:t>
            </a:r>
          </a:p>
          <a:p>
            <a:pPr lvl="1"/>
            <a:r>
              <a:rPr lang="en-US" smtClean="0"/>
              <a:t>Instead, base your renderers off of UIComponent and layout the items explicitly yourself</a:t>
            </a:r>
          </a:p>
          <a:p>
            <a:r>
              <a:rPr lang="en-US" smtClean="0"/>
              <a:t>Developing your item renderers in MXML can be more expensive.  For example, you probably don’t need to use data-binding.</a:t>
            </a:r>
          </a:p>
          <a:p>
            <a:pPr lvl="1"/>
            <a:r>
              <a:rPr lang="en-US" smtClean="0"/>
              <a:t>Instead just use ActionScript – you know when the data is changing (data setter gets called), so there’s really no need for binding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191000"/>
            <a:ext cx="7077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Grandfather to Custom </a:t>
            </a:r>
            <a:r>
              <a:rPr lang="en-US" sz="2400" dirty="0" err="1" smtClean="0"/>
              <a:t>ItemRenderers</a:t>
            </a:r>
            <a:r>
              <a:rPr lang="en-US" sz="2400" dirty="0" smtClean="0"/>
              <a:t> : Alex Harui</a:t>
            </a:r>
            <a:endParaRPr lang="en-US" sz="2400" dirty="0"/>
          </a:p>
        </p:txBody>
      </p:sp>
      <p:pic>
        <p:nvPicPr>
          <p:cNvPr id="7" name="Content Placeholder 6" descr="alex1-l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90800" y="1371600"/>
            <a:ext cx="3962400" cy="2656046"/>
          </a:xfrm>
        </p:spPr>
      </p:pic>
      <p:sp>
        <p:nvSpPr>
          <p:cNvPr id="8" name="TextBox 7"/>
          <p:cNvSpPr txBox="1"/>
          <p:nvPr/>
        </p:nvSpPr>
        <p:spPr>
          <a:xfrm>
            <a:off x="1193196" y="4876800"/>
            <a:ext cx="76460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Additional Resources:</a:t>
            </a:r>
          </a:p>
          <a:p>
            <a:endParaRPr lang="en-US" sz="2400" dirty="0" smtClean="0"/>
          </a:p>
          <a:p>
            <a:r>
              <a:rPr lang="en-US" sz="2400" dirty="0" smtClean="0"/>
              <a:t>Alex’s Blog: </a:t>
            </a:r>
            <a:r>
              <a:rPr lang="en-US" sz="2400" dirty="0" smtClean="0">
                <a:hlinkClick r:id="rId4"/>
              </a:rPr>
              <a:t>http://blogs.adobe.com/aharui</a:t>
            </a:r>
            <a:endParaRPr lang="en-US" sz="2400" dirty="0" smtClean="0"/>
          </a:p>
          <a:p>
            <a:r>
              <a:rPr lang="en-US" sz="2400" dirty="0" smtClean="0"/>
              <a:t>Peter </a:t>
            </a:r>
            <a:r>
              <a:rPr lang="en-US" sz="2400" dirty="0" err="1" smtClean="0"/>
              <a:t>Ent’s</a:t>
            </a:r>
            <a:r>
              <a:rPr lang="en-US" sz="2400" dirty="0" smtClean="0"/>
              <a:t> Blog: </a:t>
            </a:r>
            <a:r>
              <a:rPr lang="en-US" sz="2400" dirty="0" smtClean="0">
                <a:hlinkClick r:id="rId5"/>
              </a:rPr>
              <a:t>http</a:t>
            </a:r>
            <a:r>
              <a:rPr lang="en-US" sz="2400" smtClean="0">
                <a:hlinkClick r:id="rId5"/>
              </a:rPr>
              <a:t>://weblogs.macromedia.com/pent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ItemRenderers in Gumbo</a:t>
            </a:r>
          </a:p>
        </p:txBody>
      </p:sp>
      <p:sp>
        <p:nvSpPr>
          <p:cNvPr id="901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876800"/>
          </a:xfrm>
        </p:spPr>
        <p:txBody>
          <a:bodyPr/>
          <a:lstStyle/>
          <a:p>
            <a:r>
              <a:rPr lang="en-US" smtClean="0"/>
              <a:t>Still a lot of details TBD</a:t>
            </a:r>
          </a:p>
          <a:p>
            <a:r>
              <a:rPr lang="en-US" smtClean="0"/>
              <a:t>No virtualization support today</a:t>
            </a:r>
          </a:p>
          <a:p>
            <a:r>
              <a:rPr lang="en-US" smtClean="0"/>
              <a:t>No IDropInListItemRenderer support yet (no labelField, labelFunction)</a:t>
            </a:r>
          </a:p>
          <a:p>
            <a:r>
              <a:rPr lang="en-US" smtClean="0"/>
              <a:t>Not just itemRenderer property but itemRendererFunction as well</a:t>
            </a:r>
          </a:p>
          <a:p>
            <a:r>
              <a:rPr lang="en-US" smtClean="0"/>
              <a:t>DataGroups support both Data Items and Visual Elements (perhaps won’t support Visual Element anymore, though)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250" y="1600200"/>
            <a:ext cx="8540750" cy="4498975"/>
          </a:xfrm>
        </p:spPr>
        <p:txBody>
          <a:bodyPr/>
          <a:lstStyle/>
          <a:p>
            <a:r>
              <a:rPr lang="en-US" dirty="0" smtClean="0"/>
              <a:t> Ryan’s Blog: 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http://frishy.blogspot.com/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Joan’s Blog:</a:t>
            </a:r>
          </a:p>
          <a:p>
            <a:pPr>
              <a:buNone/>
            </a:pPr>
            <a:r>
              <a:rPr lang="en-US" dirty="0" smtClean="0">
                <a:hlinkClick r:id="rId4"/>
              </a:rPr>
              <a:t>http</a:t>
            </a:r>
            <a:r>
              <a:rPr lang="en-US" smtClean="0">
                <a:hlinkClick r:id="rId4"/>
              </a:rPr>
              <a:t>://butterfliesandbugs.wordpress.com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98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Types of </a:t>
            </a:r>
            <a:r>
              <a:rPr lang="en-US" dirty="0" err="1"/>
              <a:t>ItemRenderers</a:t>
            </a:r>
            <a:endParaRPr lang="en-US" dirty="0"/>
          </a:p>
          <a:p>
            <a:r>
              <a:rPr lang="en-US" dirty="0"/>
              <a:t> Virtualization of </a:t>
            </a:r>
            <a:r>
              <a:rPr lang="en-US" dirty="0" err="1"/>
              <a:t>ItemRenderers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Common Problems and Solutions</a:t>
            </a:r>
          </a:p>
          <a:p>
            <a:pPr lvl="1"/>
            <a:r>
              <a:rPr lang="en-US" dirty="0" smtClean="0"/>
              <a:t>Using States, Editors, and Reusable </a:t>
            </a:r>
            <a:r>
              <a:rPr lang="en-US" dirty="0" err="1" smtClean="0"/>
              <a:t>itemRenderers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Building </a:t>
            </a:r>
            <a:r>
              <a:rPr lang="en-US" dirty="0"/>
              <a:t>for Performance</a:t>
            </a:r>
          </a:p>
          <a:p>
            <a:r>
              <a:rPr lang="en-US" dirty="0" err="1" smtClean="0"/>
              <a:t>ItemRenderers</a:t>
            </a:r>
            <a:r>
              <a:rPr lang="en-US" dirty="0" smtClean="0"/>
              <a:t> </a:t>
            </a:r>
            <a:r>
              <a:rPr lang="en-US" dirty="0"/>
              <a:t>in Flex 4 (Gumbo)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62000"/>
          </a:xfrm>
        </p:spPr>
        <p:txBody>
          <a:bodyPr/>
          <a:lstStyle/>
          <a:p>
            <a:r>
              <a:rPr lang="en-US" smtClean="0"/>
              <a:t>itemRenderer</a:t>
            </a:r>
            <a:endParaRPr lang="en-US"/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143001"/>
            <a:ext cx="8540750" cy="2819400"/>
          </a:xfrm>
        </p:spPr>
        <p:txBody>
          <a:bodyPr/>
          <a:lstStyle/>
          <a:p>
            <a:r>
              <a:rPr lang="en-US" smtClean="0"/>
              <a:t>A list renders data, usually in a label</a:t>
            </a:r>
          </a:p>
          <a:p>
            <a:r>
              <a:rPr lang="en-US" smtClean="0"/>
              <a:t>You can use item renderers to render the data however you want</a:t>
            </a:r>
          </a:p>
          <a:p>
            <a:r>
              <a:rPr lang="en-US" smtClean="0"/>
              <a:t>itemRenderer is a property on List classes typed to take an IFactory.</a:t>
            </a:r>
          </a:p>
          <a:p>
            <a:endParaRPr lang="en-US"/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 bwMode="auto">
          <a:xfrm>
            <a:off x="914400" y="4419600"/>
            <a:ext cx="74707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smtClean="0"/>
              <a:t>&lt;mx:List itemRenderer=“MySuperSweetItemRenderer”&gt;</a:t>
            </a:r>
          </a:p>
          <a:p>
            <a:r>
              <a:rPr lang="en-US" sz="2000" smtClean="0"/>
              <a:t>    &lt;mx:dataProvider&gt;</a:t>
            </a:r>
          </a:p>
          <a:p>
            <a:r>
              <a:rPr lang="en-US" sz="2000" smtClean="0"/>
              <a:t>        …</a:t>
            </a:r>
          </a:p>
          <a:p>
            <a:r>
              <a:rPr lang="en-US" sz="2000" smtClean="0"/>
              <a:t>    &lt;/mx:dataProvider&gt;</a:t>
            </a:r>
          </a:p>
          <a:p>
            <a:r>
              <a:rPr lang="en-US" sz="2000" smtClean="0"/>
              <a:t>&lt;/mx:List&gt;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ItemRenderers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Two main types:</a:t>
            </a:r>
          </a:p>
          <a:p>
            <a:pPr lvl="1"/>
            <a:r>
              <a:rPr lang="en-US" smtClean="0"/>
              <a:t>Custom Item Renderers</a:t>
            </a:r>
          </a:p>
          <a:p>
            <a:pPr lvl="1"/>
            <a:r>
              <a:rPr lang="en-US" smtClean="0"/>
              <a:t>Drop-in Item Renderers (IDropInListItemRenderer)</a:t>
            </a:r>
          </a:p>
          <a:p>
            <a:r>
              <a:rPr lang="en-US" smtClean="0"/>
              <a:t>Three ways to create them:</a:t>
            </a:r>
          </a:p>
          <a:p>
            <a:pPr lvl="1"/>
            <a:r>
              <a:rPr lang="en-US" smtClean="0"/>
              <a:t>New ActionScript Class</a:t>
            </a:r>
          </a:p>
          <a:p>
            <a:pPr lvl="1"/>
            <a:r>
              <a:rPr lang="en-US" smtClean="0"/>
              <a:t>New MXML Class</a:t>
            </a:r>
          </a:p>
          <a:p>
            <a:pPr lvl="1"/>
            <a:r>
              <a:rPr lang="en-US" smtClean="0"/>
              <a:t>Inline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40750" cy="1143000"/>
          </a:xfrm>
        </p:spPr>
        <p:txBody>
          <a:bodyPr/>
          <a:lstStyle/>
          <a:p>
            <a:r>
              <a:rPr lang="en-US" smtClean="0"/>
              <a:t>Custom </a:t>
            </a:r>
            <a:r>
              <a:rPr lang="en-US"/>
              <a:t>ItemRenderers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143000"/>
            <a:ext cx="8540750" cy="2819399"/>
          </a:xfrm>
        </p:spPr>
        <p:txBody>
          <a:bodyPr/>
          <a:lstStyle/>
          <a:p>
            <a:r>
              <a:rPr lang="en-US" smtClean="0"/>
              <a:t>Most basic item renderer</a:t>
            </a:r>
          </a:p>
          <a:p>
            <a:r>
              <a:rPr lang="en-US" smtClean="0"/>
              <a:t>What developers use most of the time</a:t>
            </a:r>
          </a:p>
          <a:p>
            <a:r>
              <a:rPr lang="en-US" smtClean="0"/>
              <a:t>Your item renderer is specific to the data you want to display.</a:t>
            </a:r>
          </a:p>
          <a:p>
            <a:r>
              <a:rPr lang="en-US" smtClean="0"/>
              <a:t>Item renderer implements IDataRenderer</a:t>
            </a:r>
          </a:p>
          <a:p>
            <a:endParaRPr lang="en-US"/>
          </a:p>
        </p:txBody>
      </p:sp>
      <p:sp>
        <p:nvSpPr>
          <p:cNvPr id="5" name="Rectangle 3"/>
          <p:cNvSpPr txBox="1">
            <a:spLocks noRot="1" noChangeArrowheads="1"/>
          </p:cNvSpPr>
          <p:nvPr/>
        </p:nvSpPr>
        <p:spPr bwMode="auto">
          <a:xfrm>
            <a:off x="914400" y="4343400"/>
            <a:ext cx="74707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/>
              <a:t>&lt;?xml version="1.0" encoding="utf-8"?&gt;</a:t>
            </a:r>
          </a:p>
          <a:p>
            <a:endParaRPr lang="en-US" sz="2000" smtClean="0"/>
          </a:p>
          <a:p>
            <a:r>
              <a:rPr lang="en-US" sz="2000" smtClean="0"/>
              <a:t>&lt;</a:t>
            </a:r>
            <a:r>
              <a:rPr lang="en-US" sz="2000"/>
              <a:t>mx:VBox xmlns:mx="http://www.adobe.com/2006/mxml</a:t>
            </a:r>
            <a:r>
              <a:rPr lang="en-US" sz="2000" smtClean="0"/>
              <a:t>"&gt;</a:t>
            </a:r>
          </a:p>
          <a:p>
            <a:endParaRPr lang="en-US" sz="2000"/>
          </a:p>
          <a:p>
            <a:r>
              <a:rPr lang="en-US" sz="2000"/>
              <a:t>    &lt;mx:Label text="{data.lastName + ', ' + data.firstName}" </a:t>
            </a:r>
            <a:r>
              <a:rPr lang="en-US" sz="2000" smtClean="0"/>
              <a:t>/&gt;</a:t>
            </a:r>
          </a:p>
          <a:p>
            <a:endParaRPr lang="en-US" sz="2000"/>
          </a:p>
          <a:p>
            <a:r>
              <a:rPr lang="en-US" sz="2000"/>
              <a:t>&lt;/mx:VBox&gt;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40750" cy="1143000"/>
          </a:xfrm>
        </p:spPr>
        <p:txBody>
          <a:bodyPr/>
          <a:lstStyle/>
          <a:p>
            <a:r>
              <a:rPr lang="en-US" smtClean="0"/>
              <a:t>Creating a custom item renderer</a:t>
            </a:r>
            <a:endParaRPr lang="en-US"/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828801"/>
            <a:ext cx="8540750" cy="2819399"/>
          </a:xfrm>
        </p:spPr>
        <p:txBody>
          <a:bodyPr/>
          <a:lstStyle/>
          <a:p>
            <a:r>
              <a:rPr lang="en-US" smtClean="0"/>
              <a:t>Three ways to create them:</a:t>
            </a:r>
          </a:p>
          <a:p>
            <a:pPr lvl="1"/>
            <a:r>
              <a:rPr lang="en-US" smtClean="0"/>
              <a:t>New ActionScript Class</a:t>
            </a:r>
          </a:p>
          <a:p>
            <a:pPr lvl="1"/>
            <a:r>
              <a:rPr lang="en-US" smtClean="0"/>
              <a:t>New MXML Class</a:t>
            </a:r>
          </a:p>
          <a:p>
            <a:pPr lvl="1"/>
            <a:r>
              <a:rPr lang="en-US" smtClean="0"/>
              <a:t>Inline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40750" cy="838200"/>
          </a:xfrm>
        </p:spPr>
        <p:txBody>
          <a:bodyPr/>
          <a:lstStyle/>
          <a:p>
            <a:r>
              <a:rPr lang="en-US" smtClean="0"/>
              <a:t>Drop-in </a:t>
            </a:r>
            <a:r>
              <a:rPr lang="en-US"/>
              <a:t>ItemRenderers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</p:spPr>
        <p:txBody>
          <a:bodyPr/>
          <a:lstStyle/>
          <a:p>
            <a:r>
              <a:rPr lang="en-US" sz="2400" smtClean="0"/>
              <a:t>What most Flex framework components implement</a:t>
            </a:r>
          </a:p>
          <a:p>
            <a:endParaRPr lang="en-US" sz="2400" smtClean="0"/>
          </a:p>
          <a:p>
            <a:r>
              <a:rPr lang="en-US" sz="2400" smtClean="0"/>
              <a:t>Drop in item renderers implement IDropInListItemRenderer (a.k.a. – ISchemaLessListItemRenderer)</a:t>
            </a:r>
          </a:p>
          <a:p>
            <a:endParaRPr lang="en-US" sz="2400" smtClean="0"/>
          </a:p>
          <a:p>
            <a:r>
              <a:rPr lang="en-US" sz="2400" smtClean="0"/>
              <a:t>Doesn’t just give you the data property, but it gives you the listData</a:t>
            </a:r>
          </a:p>
          <a:p>
            <a:endParaRPr lang="en-US" sz="2400" smtClean="0"/>
          </a:p>
          <a:p>
            <a:r>
              <a:rPr lang="en-US" sz="2400" smtClean="0"/>
              <a:t>Why do you need this?  How to create an item renderer for multiple DataGrid columns?</a:t>
            </a:r>
          </a:p>
          <a:p>
            <a:endParaRPr lang="en-US" sz="2400" smtClean="0"/>
          </a:p>
          <a:p>
            <a:r>
              <a:rPr lang="en-US" sz="2400" smtClean="0"/>
              <a:t>You can “drop in” the item render, and it’ll just display the data—no matter what the data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Reusable Renderers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295400"/>
            <a:ext cx="8534400" cy="4498975"/>
          </a:xfrm>
        </p:spPr>
        <p:txBody>
          <a:bodyPr/>
          <a:lstStyle/>
          <a:p>
            <a:r>
              <a:rPr lang="en-US" sz="2000" dirty="0" smtClean="0"/>
              <a:t>Most </a:t>
            </a:r>
            <a:r>
              <a:rPr lang="en-US" sz="2000" dirty="0" err="1" smtClean="0"/>
              <a:t>itemRenderers</a:t>
            </a:r>
            <a:r>
              <a:rPr lang="en-US" sz="2000" dirty="0" smtClean="0"/>
              <a:t> are written to associate </a:t>
            </a:r>
            <a:r>
              <a:rPr lang="en-US" sz="2000" dirty="0"/>
              <a:t>a renderer with a column</a:t>
            </a:r>
            <a:r>
              <a:rPr lang="en-US" sz="2000" dirty="0" smtClean="0"/>
              <a:t>.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mx:Label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text=“{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data.firstName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}”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fontStyle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=“italic”/&gt;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/>
              <a:t>To make an </a:t>
            </a:r>
            <a:r>
              <a:rPr lang="en-US" sz="2000" dirty="0" err="1" smtClean="0"/>
              <a:t>itemRenderer</a:t>
            </a:r>
            <a:r>
              <a:rPr lang="en-US" sz="2000" dirty="0" smtClean="0"/>
              <a:t> reusable, do not associate it with a column.</a:t>
            </a:r>
          </a:p>
          <a:p>
            <a:r>
              <a:rPr lang="en-US" sz="2000" dirty="0" smtClean="0"/>
              <a:t>Use the </a:t>
            </a:r>
            <a:r>
              <a:rPr lang="en-US" sz="2000" dirty="0" err="1" smtClean="0"/>
              <a:t>listData</a:t>
            </a:r>
            <a:r>
              <a:rPr lang="en-US" sz="2000" dirty="0" smtClean="0"/>
              <a:t> property on your </a:t>
            </a:r>
            <a:r>
              <a:rPr lang="en-US" sz="2000" dirty="0" err="1" smtClean="0"/>
              <a:t>itemRenderer</a:t>
            </a:r>
            <a:r>
              <a:rPr lang="en-US" sz="2000" dirty="0" smtClean="0"/>
              <a:t> to determine what data you are representing. </a:t>
            </a:r>
          </a:p>
          <a:p>
            <a:endParaRPr lang="en-US" sz="2000" dirty="0" smtClean="0"/>
          </a:p>
        </p:txBody>
      </p:sp>
      <p:pic>
        <p:nvPicPr>
          <p:cNvPr id="87044" name="Picture 4" descr="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962400"/>
            <a:ext cx="5086350" cy="2647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ustom ItemRenderers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Agenda&amp;quot;&quot;/&gt;&lt;property id=&quot;20307&quot; value=&quot;257&quot;/&gt;&lt;/object&gt;&lt;object type=&quot;3&quot; unique_id=&quot;10046&quot;&gt;&lt;property id=&quot;20148&quot; value=&quot;5&quot;/&gt;&lt;property id=&quot;20300&quot; value=&quot;Slide 4 - &amp;quot;itemRenderer&amp;quot;&quot;/&gt;&lt;property id=&quot;20307&quot; value=&quot;258&quot;/&gt;&lt;/object&gt;&lt;object type=&quot;3&quot; unique_id=&quot;10048&quot;&gt;&lt;property id=&quot;20148&quot; value=&quot;5&quot;/&gt;&lt;property id=&quot;20300&quot; value=&quot;Slide 18 - &amp;quot;Performance&amp;quot;&quot;/&gt;&lt;property id=&quot;20307&quot; value=&quot;260&quot;/&gt;&lt;/object&gt;&lt;object type=&quot;3&quot; unique_id=&quot;10049&quot;&gt;&lt;property id=&quot;20148&quot; value=&quot;5&quot;/&gt;&lt;property id=&quot;20300&quot; value=&quot;Slide 14 - &amp;quot;Renderers as Editors&amp;quot;&quot;/&gt;&lt;property id=&quot;20307&quot; value=&quot;261&quot;/&gt;&lt;/object&gt;&lt;object type=&quot;3&quot; unique_id=&quot;10074&quot;&gt;&lt;property id=&quot;20148&quot; value=&quot;5&quot;/&gt;&lt;property id=&quot;20300&quot; value=&quot;Slide 16 - &amp;quot;Using States in ItemRenders&amp;quot;&quot;/&gt;&lt;property id=&quot;20307&quot; value=&quot;262&quot;/&gt;&lt;/object&gt;&lt;object type=&quot;3&quot; unique_id=&quot;10102&quot;&gt;&lt;property id=&quot;20148&quot; value=&quot;5&quot;/&gt;&lt;property id=&quot;20300&quot; value=&quot;Slide 17 - &amp;quot;Resetting the state in the set data function.&amp;quot;&quot;/&gt;&lt;property id=&quot;20307&quot; value=&quot;263&quot;/&gt;&lt;/object&gt;&lt;object type=&quot;3&quot; unique_id=&quot;10133&quot;&gt;&lt;property id=&quot;20148&quot; value=&quot;5&quot;/&gt;&lt;property id=&quot;20300&quot; value=&quot;Slide 9 - &amp;quot;Reusable Renderers&amp;quot;&quot;/&gt;&lt;property id=&quot;20307&quot; value=&quot;264&quot;/&gt;&lt;/object&gt;&lt;object type=&quot;3&quot; unique_id=&quot;10189&quot;&gt;&lt;property id=&quot;20148&quot; value=&quot;5&quot;/&gt;&lt;property id=&quot;20300&quot; value=&quot;Slide 11 - &amp;quot;Implementing IDropInListItemRenderer&amp;quot;&quot;/&gt;&lt;property id=&quot;20307&quot; value=&quot;265&quot;/&gt;&lt;/object&gt;&lt;object type=&quot;3&quot; unique_id=&quot;10202&quot;&gt;&lt;property id=&quot;20148&quot; value=&quot;5&quot;/&gt;&lt;property id=&quot;20300&quot; value=&quot;Slide 15 - &amp;quot;Example: Slider as a Renderer and Editor&amp;quot;&quot;/&gt;&lt;property id=&quot;20307&quot; value=&quot;266&quot;/&gt;&lt;/object&gt;&lt;object type=&quot;3&quot; unique_id=&quot;10216&quot;&gt;&lt;property id=&quot;20148&quot; value=&quot;5&quot;/&gt;&lt;property id=&quot;20300&quot; value=&quot;Slide 20 - &amp;quot;ItemRenderers in Gumbo&amp;quot;&quot;/&gt;&lt;property id=&quot;20307&quot; value=&quot;267&quot;/&gt;&lt;/object&gt;&lt;object type=&quot;3&quot; unique_id=&quot;10231&quot;&gt;&lt;property id=&quot;20148&quot; value=&quot;5&quot;/&gt;&lt;property id=&quot;20300&quot; value=&quot;Slide 13 - &amp;quot;Virtualization / Renderer Recycling&amp;quot;&quot;/&gt;&lt;property id=&quot;20307&quot; value=&quot;268&quot;/&gt;&lt;/object&gt;&lt;object type=&quot;3&quot; unique_id=&quot;10374&quot;&gt;&lt;property id=&quot;20148&quot; value=&quot;5&quot;/&gt;&lt;property id=&quot;20300&quot; value=&quot;Slide 6 - &amp;quot;Custom ItemRenderers&amp;quot;&quot;/&gt;&lt;property id=&quot;20307&quot; value=&quot;269&quot;/&gt;&lt;/object&gt;&lt;object type=&quot;3&quot; unique_id=&quot;10375&quot;&gt;&lt;property id=&quot;20148&quot; value=&quot;5&quot;/&gt;&lt;property id=&quot;20300&quot; value=&quot;Slide 8 - &amp;quot;Drop-in ItemRenderers&amp;quot;&quot;/&gt;&lt;property id=&quot;20307&quot; value=&quot;270&quot;/&gt;&lt;/object&gt;&lt;object type=&quot;3&quot; unique_id=&quot;10521&quot;&gt;&lt;property id=&quot;20148&quot; value=&quot;5&quot;/&gt;&lt;property id=&quot;20300&quot; value=&quot;Slide 12 - &amp;quot;Sizing an item renderer&amp;quot;&quot;/&gt;&lt;property id=&quot;20307&quot; value=&quot;272&quot;/&gt;&lt;/object&gt;&lt;object type=&quot;3&quot; unique_id=&quot;10596&quot;&gt;&lt;property id=&quot;20148&quot; value=&quot;5&quot;/&gt;&lt;property id=&quot;20300&quot; value=&quot;Slide 5 - &amp;quot;Types of ItemRenderers&amp;quot;&quot;/&gt;&lt;property id=&quot;20307&quot; value=&quot;274&quot;/&gt;&lt;/object&gt;&lt;object type=&quot;3&quot; unique_id=&quot;10713&quot;&gt;&lt;property id=&quot;20148&quot; value=&quot;5&quot;/&gt;&lt;property id=&quot;20300&quot; value=&quot;Slide 7 - &amp;quot;Creating a custom item renderer&amp;quot;&quot;/&gt;&lt;property id=&quot;20307&quot; value=&quot;275&quot;/&gt;&lt;/object&gt;&lt;object type=&quot;3&quot; unique_id=&quot;10850&quot;&gt;&lt;property id=&quot;20148&quot; value=&quot;5&quot;/&gt;&lt;property id=&quot;20300&quot; value=&quot;Slide 2 - &amp;quot;Introduction and Resources&amp;quot;&quot;/&gt;&lt;property id=&quot;20307&quot; value=&quot;276&quot;/&gt;&lt;/object&gt;&lt;object type=&quot;3&quot; unique_id=&quot;10852&quot;&gt;&lt;property id=&quot;20148&quot; value=&quot;5&quot;/&gt;&lt;property id=&quot;20300&quot; value=&quot;Slide 19 - &amp;quot;Performance: Tips for Speed&amp;quot;&quot;/&gt;&lt;property id=&quot;20307&quot; value=&quot;278&quot;/&gt;&lt;/object&gt;&lt;object type=&quot;3&quot; unique_id=&quot;10875&quot;&gt;&lt;property id=&quot;20148&quot; value=&quot;5&quot;/&gt;&lt;property id=&quot;20300&quot; value=&quot;Slide 10 - &amp;quot;Reusable Renderers: Using listData&amp;quot;&quot;/&gt;&lt;property id=&quot;20307&quot; value=&quot;280&quot;/&gt;&lt;/object&gt;&lt;object type=&quot;3&quot; unique_id=&quot;10876&quot;&gt;&lt;property id=&quot;20148&quot; value=&quot;5&quot;/&gt;&lt;property id=&quot;20300&quot; value=&quot;Slide 21 - &amp;quot;Resources&amp;quot;&quot;/&gt;&lt;property id=&quot;20307&quot; value=&quot;27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ompass">
  <a:themeElements>
    <a:clrScheme name="Compass 7">
      <a:dk1>
        <a:srgbClr val="000000"/>
      </a:dk1>
      <a:lt1>
        <a:srgbClr val="DDDCC5"/>
      </a:lt1>
      <a:dk2>
        <a:srgbClr val="95934B"/>
      </a:dk2>
      <a:lt2>
        <a:srgbClr val="DBDAC3"/>
      </a:lt2>
      <a:accent1>
        <a:srgbClr val="EAEBE1"/>
      </a:accent1>
      <a:accent2>
        <a:srgbClr val="9DB0B7"/>
      </a:accent2>
      <a:accent3>
        <a:srgbClr val="EBEBDF"/>
      </a:accent3>
      <a:accent4>
        <a:srgbClr val="000000"/>
      </a:accent4>
      <a:accent5>
        <a:srgbClr val="F3F3EE"/>
      </a:accent5>
      <a:accent6>
        <a:srgbClr val="8E9FA6"/>
      </a:accent6>
      <a:hlink>
        <a:srgbClr val="009900"/>
      </a:hlink>
      <a:folHlink>
        <a:srgbClr val="808000"/>
      </a:folHlink>
    </a:clrScheme>
    <a:fontScheme name="Compas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5359</TotalTime>
  <Words>1334</Words>
  <Application>Microsoft Office PowerPoint</Application>
  <PresentationFormat>On-screen Show (4:3)</PresentationFormat>
  <Paragraphs>282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Compass</vt:lpstr>
      <vt:lpstr>Custom ItemRenderers</vt:lpstr>
      <vt:lpstr>Introduction and Resources</vt:lpstr>
      <vt:lpstr>Agenda</vt:lpstr>
      <vt:lpstr>itemRenderer</vt:lpstr>
      <vt:lpstr>Types of ItemRenderers</vt:lpstr>
      <vt:lpstr>Custom ItemRenderers</vt:lpstr>
      <vt:lpstr>Creating a custom item renderer</vt:lpstr>
      <vt:lpstr>Drop-in ItemRenderers</vt:lpstr>
      <vt:lpstr>Reusable Renderers</vt:lpstr>
      <vt:lpstr>Reusable Renderers: Using listData</vt:lpstr>
      <vt:lpstr>Implementing IDropInListItemRenderer</vt:lpstr>
      <vt:lpstr>Sizing an item renderer</vt:lpstr>
      <vt:lpstr>Virtualization / Renderer Recycling</vt:lpstr>
      <vt:lpstr>Renderers as Editors</vt:lpstr>
      <vt:lpstr>Example: Slider as a Renderer and Editor</vt:lpstr>
      <vt:lpstr>Using States in ItemRenders</vt:lpstr>
      <vt:lpstr>Resetting the state in the set data function.</vt:lpstr>
      <vt:lpstr>Performance</vt:lpstr>
      <vt:lpstr>Performance: Tips for Speed</vt:lpstr>
      <vt:lpstr>ItemRenderers in Gumbo</vt:lpstr>
      <vt:lpstr>Resources</vt:lpstr>
    </vt:vector>
  </TitlesOfParts>
  <Company>Adobe Systems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 ItemRenderers</dc:title>
  <dc:creator>Joan Lafferty</dc:creator>
  <cp:lastModifiedBy>Ryan Frishberg</cp:lastModifiedBy>
  <cp:revision>72</cp:revision>
  <dcterms:created xsi:type="dcterms:W3CDTF">2008-11-01T22:55:05Z</dcterms:created>
  <dcterms:modified xsi:type="dcterms:W3CDTF">2008-11-19T10:11:41Z</dcterms:modified>
</cp:coreProperties>
</file>