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1"/>
  </p:notesMasterIdLst>
  <p:sldIdLst>
    <p:sldId id="264" r:id="rId3"/>
    <p:sldId id="312" r:id="rId4"/>
    <p:sldId id="319" r:id="rId5"/>
    <p:sldId id="329" r:id="rId6"/>
    <p:sldId id="330" r:id="rId7"/>
    <p:sldId id="318" r:id="rId8"/>
    <p:sldId id="331" r:id="rId9"/>
    <p:sldId id="317" r:id="rId10"/>
    <p:sldId id="320" r:id="rId11"/>
    <p:sldId id="322" r:id="rId12"/>
    <p:sldId id="323" r:id="rId13"/>
    <p:sldId id="321" r:id="rId14"/>
    <p:sldId id="324" r:id="rId15"/>
    <p:sldId id="325" r:id="rId16"/>
    <p:sldId id="326" r:id="rId17"/>
    <p:sldId id="327" r:id="rId18"/>
    <p:sldId id="328" r:id="rId19"/>
    <p:sldId id="298" r:id="rId2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E8E"/>
    <a:srgbClr val="F5F5F5"/>
    <a:srgbClr val="EAEAEA"/>
    <a:srgbClr val="8A8A8A"/>
    <a:srgbClr val="CBCBCB"/>
    <a:srgbClr val="D7D7D7"/>
    <a:srgbClr val="D3D3D3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14" autoAdjust="0"/>
  </p:normalViewPr>
  <p:slideViewPr>
    <p:cSldViewPr snapToObjects="1"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E8BDCAE-04F1-49F2-A45C-6E77D0211251}" type="datetimeFigureOut">
              <a:rPr lang="en-GB"/>
              <a:pPr>
                <a:defRPr/>
              </a:pPr>
              <a:t>26/09/2011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A1994A-E62A-4A60-ACAB-0D1CD04F5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78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1994A-E62A-4A60-ACAB-0D1CD04F5E2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3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1994A-E62A-4A60-ACAB-0D1CD04F5E2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3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1994A-E62A-4A60-ACAB-0D1CD04F5E2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3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Flex 4.0, the 3 main states were "normal", "hovered", and "selected".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Flex 4.5, "down" and "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downAndSelected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have been added.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1994A-E62A-4A60-ACAB-0D1CD04F5E2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9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Flex 4.0, the 3 main states were "normal", "hovered", and "selected".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Flex 4.5, "down" and "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downAndSelected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have been added.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1994A-E62A-4A60-ACAB-0D1CD04F5E2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9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971C-BA87-4FB2-99C1-E49D3342D79B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4E57-3AB0-40C1-A221-1174413EEF1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5D5E-7E31-4F86-B0AA-7E82D5A18916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5EEB-1D7E-43CD-9656-BF87588A2E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5C96-CEA2-4CCE-957D-480981E42512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6466-5ED5-4FEA-B6D4-7C806DD9F4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58F7-1E75-4E5E-86B1-6B93C35CF311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7B83-2F28-43F8-886E-F7293D1C07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689C-ED53-4A5E-AD0F-D4DBEE40B663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CC07-D4CB-41D7-B540-A00394A8D9F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4A6E-2A00-4B70-802A-12FC7518AC22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BAD7-C13C-494B-90BB-EF96E13758D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3E98-72E2-44B3-8C4B-A614EC9D8DC0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C1B5-1D90-4D4B-AB32-F0D5CF97BCA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E4C9-B5AB-407C-BCC8-AF3F797FD6D8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12F0-B702-406D-B7D3-A4F3D70D72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3B34-1933-4F34-AD28-9A08338D3877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C197-444E-4AC8-938A-E58BA060C57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6E47-3049-4444-9A35-C13E5342A2AE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F00F-45F1-4117-ABC4-9133EC9D75D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C210-8F90-456A-BFD8-86CA018B78DC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BC49-654E-435A-ACFA-B4CA4D95628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6E87-4DC7-4681-A43E-FC88425BCBEE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767A-BEDC-4665-AF4E-7EF26E5AAA6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2281-ADC1-413A-97D4-1967BE2A8068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42A4-54B4-416D-82EE-725FE8FDE78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6B50-911B-4C8B-A285-94398BBB52FF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7D53-430C-4DFE-8443-42A5A05053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95E6-0B22-42E8-A352-5210CAF47523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C730-5659-41B8-AD7A-7DA219D3222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3E0C-3E55-4A90-88FF-906F2DA45952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7541-E67F-4266-9EA0-4D4E29A9405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7350-5FB1-4592-98A5-3B1D23251940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995A-B97C-48CF-86EC-7F77D4D0407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CBBA-CDF2-471B-BF26-D4F8416A00FF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E74E-A79E-439F-814B-90E4CB9AE8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0072-310B-413C-9D18-911B9D5D0B44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2156-4D5C-4D74-9DF2-09AF3638C3B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38A9-50FD-481C-A105-B82747D1E019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2EF6-171A-4FC2-8737-B7FFF94254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F8B6-9F69-4F7F-A68C-6CA0FFD719B2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93316-2624-4C0D-873B-1CFEECBA41D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FBCE-DEA6-403D-90DD-2705ACF9DD75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B376-B11E-45D4-881E-05A9B64EBC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5F5F5"/>
            </a:gs>
            <a:gs pos="100000">
              <a:srgbClr val="8E8E8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565B82-35E2-4FE1-BC41-C9166C09CE6C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3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37232-D457-41E0-A6ED-0F22712051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1031" name="Group 48"/>
          <p:cNvGrpSpPr>
            <a:grpSpLocks/>
          </p:cNvGrpSpPr>
          <p:nvPr userDrawn="1"/>
        </p:nvGrpSpPr>
        <p:grpSpPr bwMode="auto">
          <a:xfrm>
            <a:off x="53975" y="6624638"/>
            <a:ext cx="9036050" cy="179387"/>
            <a:chOff x="35496" y="5040000"/>
            <a:chExt cx="9036552" cy="180020"/>
          </a:xfrm>
        </p:grpSpPr>
        <p:sp>
          <p:nvSpPr>
            <p:cNvPr id="50" name="Rectangle 49"/>
            <p:cNvSpPr/>
            <p:nvPr/>
          </p:nvSpPr>
          <p:spPr>
            <a:xfrm>
              <a:off x="1546880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30968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16644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00732" y="5040000"/>
              <a:ext cx="179397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3232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7320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1408" y="5040000"/>
              <a:ext cx="179398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496" y="5040000"/>
              <a:ext cx="179398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275764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059852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45527" y="5040000"/>
              <a:ext cx="179398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28028" y="5040000"/>
              <a:ext cx="180985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412116" y="5040000"/>
              <a:ext cx="179397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96204" y="5040000"/>
              <a:ext cx="179397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80292" y="5040000"/>
              <a:ext cx="179397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64380" y="5040000"/>
              <a:ext cx="179397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04647" y="5040000"/>
              <a:ext cx="179398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88735" y="5040000"/>
              <a:ext cx="179398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74411" y="5040000"/>
              <a:ext cx="179397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356911" y="5040000"/>
              <a:ext cx="179398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139412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923500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707588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91676" y="5040000"/>
              <a:ext cx="180985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731943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516031" y="5040000"/>
              <a:ext cx="179398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01707" y="5040000"/>
              <a:ext cx="179397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084207" y="5040000"/>
              <a:ext cx="180985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68295" y="5040000"/>
              <a:ext cx="179398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52383" y="5040000"/>
              <a:ext cx="179398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36471" y="5040000"/>
              <a:ext cx="179398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220559" y="5040000"/>
              <a:ext cx="179398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60827" y="5040000"/>
              <a:ext cx="179397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44915" y="5040000"/>
              <a:ext cx="179397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029003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813091" y="5040000"/>
              <a:ext cx="179397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95591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379679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163767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947855" y="5040000"/>
              <a:ext cx="179398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892651" y="5040000"/>
              <a:ext cx="179397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676739" y="5040000"/>
              <a:ext cx="179397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3147C2-6F50-4F32-94E2-BE52F0A57D47}" type="datetimeFigureOut">
              <a:rPr lang="fr-FR"/>
              <a:pPr>
                <a:defRPr/>
              </a:pPr>
              <a:t>26/09/2011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7014A7-3812-4A9B-A1F4-A607AAB41D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ctrTitle"/>
          </p:nvPr>
        </p:nvSpPr>
        <p:spPr>
          <a:xfrm>
            <a:off x="4139952" y="2775644"/>
            <a:ext cx="4857750" cy="941388"/>
          </a:xfrm>
        </p:spPr>
        <p:txBody>
          <a:bodyPr/>
          <a:lstStyle/>
          <a:p>
            <a:pPr eaLnBrk="1" hangingPunct="1"/>
            <a:r>
              <a:rPr lang="fr-CA" sz="3000" dirty="0" err="1" smtClean="0">
                <a:solidFill>
                  <a:schemeClr val="bg1"/>
                </a:solidFill>
              </a:rPr>
              <a:t>Getting</a:t>
            </a:r>
            <a:r>
              <a:rPr lang="fr-CA" sz="3000" dirty="0" smtClean="0">
                <a:solidFill>
                  <a:schemeClr val="bg1"/>
                </a:solidFill>
              </a:rPr>
              <a:t> </a:t>
            </a:r>
            <a:r>
              <a:rPr lang="fr-CA" sz="3000" dirty="0" err="1" smtClean="0">
                <a:solidFill>
                  <a:schemeClr val="bg1"/>
                </a:solidFill>
              </a:rPr>
              <a:t>Touch</a:t>
            </a:r>
            <a:r>
              <a:rPr lang="fr-CA" sz="3000" dirty="0" smtClean="0">
                <a:solidFill>
                  <a:schemeClr val="bg1"/>
                </a:solidFill>
              </a:rPr>
              <a:t> </a:t>
            </a:r>
            <a:r>
              <a:rPr lang="fr-CA" sz="3000" dirty="0" err="1" smtClean="0">
                <a:solidFill>
                  <a:schemeClr val="bg1"/>
                </a:solidFill>
              </a:rPr>
              <a:t>Events</a:t>
            </a:r>
            <a:r>
              <a:rPr lang="fr-CA" sz="3000" dirty="0" smtClean="0">
                <a:solidFill>
                  <a:schemeClr val="bg1"/>
                </a:solidFill>
              </a:rPr>
              <a:t> to Play Nice in Flex</a:t>
            </a:r>
          </a:p>
        </p:txBody>
      </p:sp>
      <p:sp>
        <p:nvSpPr>
          <p:cNvPr id="28675" name="Sous-titre 2"/>
          <p:cNvSpPr>
            <a:spLocks noGrp="1"/>
          </p:cNvSpPr>
          <p:nvPr>
            <p:ph type="subTitle" idx="1"/>
          </p:nvPr>
        </p:nvSpPr>
        <p:spPr>
          <a:xfrm>
            <a:off x="6637883" y="3723308"/>
            <a:ext cx="4414837" cy="785812"/>
          </a:xfrm>
        </p:spPr>
        <p:txBody>
          <a:bodyPr/>
          <a:lstStyle/>
          <a:p>
            <a:pPr algn="l" eaLnBrk="1" hangingPunct="1"/>
            <a:r>
              <a:rPr lang="fr-CA" sz="1400" dirty="0" smtClean="0">
                <a:solidFill>
                  <a:schemeClr val="bg1"/>
                </a:solidFill>
              </a:rPr>
              <a:t>Ryan </a:t>
            </a:r>
            <a:r>
              <a:rPr lang="fr-CA" sz="1400" dirty="0" err="1" smtClean="0">
                <a:solidFill>
                  <a:schemeClr val="bg1"/>
                </a:solidFill>
              </a:rPr>
              <a:t>Frishberg</a:t>
            </a:r>
            <a:endParaRPr lang="fr-CA" sz="1400" dirty="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fr-CA" sz="1400" dirty="0" smtClean="0">
                <a:solidFill>
                  <a:schemeClr val="bg1"/>
                </a:solidFill>
              </a:rPr>
              <a:t>Software Consultant, Lab49</a:t>
            </a:r>
          </a:p>
          <a:p>
            <a:pPr algn="l" eaLnBrk="1" hangingPunct="1"/>
            <a:r>
              <a:rPr lang="fr-CA" sz="1400" dirty="0" smtClean="0">
                <a:solidFill>
                  <a:schemeClr val="bg1"/>
                </a:solidFill>
              </a:rPr>
              <a:t>http://www.frishy.com</a:t>
            </a:r>
          </a:p>
        </p:txBody>
      </p:sp>
      <p:pic>
        <p:nvPicPr>
          <p:cNvPr id="28676" name="Picture 5" descr="http://upload.wikimedia.org/wikipedia/en/7/70/Flex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89138"/>
            <a:ext cx="38893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46"/>
          <p:cNvGrpSpPr>
            <a:grpSpLocks/>
          </p:cNvGrpSpPr>
          <p:nvPr/>
        </p:nvGrpSpPr>
        <p:grpSpPr bwMode="auto">
          <a:xfrm>
            <a:off x="53975" y="6588125"/>
            <a:ext cx="9036050" cy="179388"/>
            <a:chOff x="35496" y="5040000"/>
            <a:chExt cx="9036552" cy="180020"/>
          </a:xfrm>
        </p:grpSpPr>
        <p:sp>
          <p:nvSpPr>
            <p:cNvPr id="48" name="Rectangle 47"/>
            <p:cNvSpPr/>
            <p:nvPr/>
          </p:nvSpPr>
          <p:spPr>
            <a:xfrm>
              <a:off x="1546880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30968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116644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00732" y="5040000"/>
              <a:ext cx="179397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3232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7320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408" y="5040000"/>
              <a:ext cx="179398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496" y="5040000"/>
              <a:ext cx="179398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75764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59852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45527" y="5040000"/>
              <a:ext cx="179398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28028" y="5040000"/>
              <a:ext cx="180985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412116" y="5040000"/>
              <a:ext cx="179397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96204" y="5040000"/>
              <a:ext cx="179397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80292" y="5040000"/>
              <a:ext cx="179397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64380" y="5040000"/>
              <a:ext cx="179397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04647" y="5040000"/>
              <a:ext cx="179398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88735" y="5040000"/>
              <a:ext cx="179398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4411" y="5040000"/>
              <a:ext cx="179397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356911" y="5040000"/>
              <a:ext cx="179398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139412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23500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707588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91676" y="5040000"/>
              <a:ext cx="180985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31943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16031" y="5040000"/>
              <a:ext cx="179398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301707" y="5040000"/>
              <a:ext cx="179397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84207" y="5040000"/>
              <a:ext cx="180985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868295" y="5040000"/>
              <a:ext cx="179398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52383" y="5040000"/>
              <a:ext cx="179398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36471" y="5040000"/>
              <a:ext cx="179398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220559" y="5040000"/>
              <a:ext cx="179398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460827" y="5040000"/>
              <a:ext cx="179397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244915" y="5040000"/>
              <a:ext cx="179397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029003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813091" y="5040000"/>
              <a:ext cx="179397" cy="180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95591" y="5040000"/>
              <a:ext cx="180985" cy="180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379679" y="5040000"/>
              <a:ext cx="180985" cy="180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63767" y="5040000"/>
              <a:ext cx="180985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947855" y="5040000"/>
              <a:ext cx="179398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892651" y="5040000"/>
              <a:ext cx="179397" cy="180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676739" y="5040000"/>
              <a:ext cx="179397" cy="18002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97720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1" cy="6885384"/>
          </a:xfrm>
        </p:spPr>
      </p:pic>
    </p:spTree>
    <p:extLst>
      <p:ext uri="{BB962C8B-B14F-4D97-AF65-F5344CB8AC3E}">
        <p14:creationId xmlns:p14="http://schemas.microsoft.com/office/powerpoint/2010/main" val="305510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 err="1" smtClean="0"/>
              <a:t>Touch-cancellation</a:t>
            </a:r>
            <a:r>
              <a:rPr lang="fr-CA" b="1" dirty="0" smtClean="0"/>
              <a:t> </a:t>
            </a:r>
            <a:r>
              <a:rPr lang="fr-CA" b="1" dirty="0" err="1" smtClean="0"/>
              <a:t>Behaviors</a:t>
            </a:r>
            <a:endParaRPr lang="fr-CA" b="1" dirty="0" smtClean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pPr eaLnBrk="1" hangingPunct="1"/>
            <a:r>
              <a:rPr lang="fr-CA" dirty="0" err="1" smtClean="0"/>
              <a:t>MouseEvents</a:t>
            </a:r>
            <a:r>
              <a:rPr lang="fr-CA" dirty="0" smtClean="0"/>
              <a:t> are </a:t>
            </a:r>
            <a:r>
              <a:rPr lang="fr-CA" dirty="0" err="1" smtClean="0"/>
              <a:t>bubbled</a:t>
            </a:r>
            <a:r>
              <a:rPr lang="fr-CA" dirty="0" smtClean="0"/>
              <a:t> up.  </a:t>
            </a:r>
            <a:endParaRPr lang="fr-CA" dirty="0" smtClean="0"/>
          </a:p>
          <a:p>
            <a:pPr eaLnBrk="1" hangingPunct="1"/>
            <a:r>
              <a:rPr lang="fr-CA" dirty="0" err="1" smtClean="0"/>
              <a:t>When</a:t>
            </a:r>
            <a:r>
              <a:rPr lang="fr-CA" dirty="0" smtClean="0"/>
              <a:t> </a:t>
            </a:r>
            <a:r>
              <a:rPr lang="fr-CA" dirty="0" smtClean="0"/>
              <a:t>a </a:t>
            </a:r>
            <a:r>
              <a:rPr lang="fr-CA" dirty="0" smtClean="0"/>
              <a:t>component </a:t>
            </a:r>
            <a:r>
              <a:rPr lang="fr-CA" dirty="0" err="1" smtClean="0"/>
              <a:t>sees</a:t>
            </a:r>
            <a:r>
              <a:rPr lang="fr-CA" dirty="0" smtClean="0"/>
              <a:t> </a:t>
            </a:r>
            <a:r>
              <a:rPr lang="fr-CA" dirty="0" smtClean="0"/>
              <a:t>a mouse </a:t>
            </a:r>
            <a:r>
              <a:rPr lang="fr-CA" dirty="0" err="1" smtClean="0"/>
              <a:t>event</a:t>
            </a:r>
            <a:r>
              <a:rPr lang="fr-CA" dirty="0" smtClean="0"/>
              <a:t> or </a:t>
            </a:r>
            <a:r>
              <a:rPr lang="fr-CA" dirty="0" err="1" smtClean="0"/>
              <a:t>series</a:t>
            </a:r>
            <a:r>
              <a:rPr lang="fr-CA" dirty="0" smtClean="0"/>
              <a:t> of mouse </a:t>
            </a:r>
            <a:r>
              <a:rPr lang="fr-CA" dirty="0" err="1" smtClean="0"/>
              <a:t>events</a:t>
            </a:r>
            <a:r>
              <a:rPr lang="fr-CA" dirty="0" smtClean="0"/>
              <a:t> </a:t>
            </a:r>
            <a:r>
              <a:rPr lang="fr-CA" dirty="0" err="1" smtClean="0"/>
              <a:t>they</a:t>
            </a:r>
            <a:r>
              <a:rPr lang="fr-CA" dirty="0" smtClean="0"/>
              <a:t> </a:t>
            </a:r>
            <a:r>
              <a:rPr lang="fr-CA" dirty="0" err="1" smtClean="0"/>
              <a:t>want</a:t>
            </a:r>
            <a:r>
              <a:rPr lang="fr-CA" dirty="0" smtClean="0"/>
              <a:t> to </a:t>
            </a:r>
            <a:r>
              <a:rPr lang="fr-CA" dirty="0" err="1" smtClean="0"/>
              <a:t>interpret</a:t>
            </a:r>
            <a:r>
              <a:rPr lang="fr-CA" dirty="0" smtClean="0"/>
              <a:t>, the component </a:t>
            </a:r>
            <a:r>
              <a:rPr lang="fr-CA" dirty="0" err="1" smtClean="0"/>
              <a:t>should</a:t>
            </a:r>
            <a:r>
              <a:rPr lang="fr-CA" dirty="0" smtClean="0"/>
              <a:t> </a:t>
            </a:r>
            <a:r>
              <a:rPr lang="fr-CA" dirty="0" err="1" smtClean="0"/>
              <a:t>dispatch</a:t>
            </a:r>
            <a:r>
              <a:rPr lang="fr-CA" dirty="0" smtClean="0"/>
              <a:t> </a:t>
            </a:r>
            <a:r>
              <a:rPr lang="fr-CA" dirty="0" err="1" smtClean="0"/>
              <a:t>TouchInteractionEvents</a:t>
            </a:r>
            <a:endParaRPr lang="fr-CA" dirty="0" smtClean="0"/>
          </a:p>
          <a:p>
            <a:pPr eaLnBrk="1" hangingPunct="1"/>
            <a:r>
              <a:rPr lang="fr-CA" dirty="0" err="1" smtClean="0"/>
              <a:t>Three</a:t>
            </a:r>
            <a:r>
              <a:rPr lang="fr-CA" dirty="0" smtClean="0"/>
              <a:t> </a:t>
            </a:r>
            <a:r>
              <a:rPr lang="fr-CA" dirty="0" err="1" smtClean="0"/>
              <a:t>TouchInteractionEvents</a:t>
            </a:r>
            <a:r>
              <a:rPr lang="fr-CA" dirty="0" smtClean="0"/>
              <a:t>:</a:t>
            </a:r>
          </a:p>
          <a:p>
            <a:pPr lvl="1" eaLnBrk="1" hangingPunct="1"/>
            <a:r>
              <a:rPr lang="fr-CA" dirty="0" smtClean="0"/>
              <a:t>STARTING</a:t>
            </a:r>
            <a:r>
              <a:rPr lang="fr-CA" dirty="0" smtClean="0"/>
              <a:t>, START, END</a:t>
            </a:r>
            <a:endParaRPr lang="fr-CA" dirty="0"/>
          </a:p>
          <a:p>
            <a:pPr eaLnBrk="1" hangingPunct="1"/>
            <a:endParaRPr lang="fr-CA" dirty="0" smtClean="0"/>
          </a:p>
          <a:p>
            <a:pPr eaLnBrk="1" hangingPunct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19669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9" y="-11743"/>
            <a:ext cx="9159657" cy="6869743"/>
          </a:xfrm>
        </p:spPr>
      </p:pic>
    </p:spTree>
    <p:extLst>
      <p:ext uri="{BB962C8B-B14F-4D97-AF65-F5344CB8AC3E}">
        <p14:creationId xmlns:p14="http://schemas.microsoft.com/office/powerpoint/2010/main" val="68053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3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420722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420722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 smtClean="0"/>
              <a:t>Buttons </a:t>
            </a:r>
            <a:r>
              <a:rPr lang="fr-CA" b="1" dirty="0" err="1" smtClean="0"/>
              <a:t>inside</a:t>
            </a:r>
            <a:r>
              <a:rPr lang="fr-CA" b="1" dirty="0" smtClean="0"/>
              <a:t> item </a:t>
            </a:r>
            <a:r>
              <a:rPr lang="fr-CA" b="1" dirty="0" err="1" smtClean="0"/>
              <a:t>renderers</a:t>
            </a:r>
            <a:endParaRPr lang="fr-CA" b="1" dirty="0" smtClean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pPr eaLnBrk="1" hangingPunct="1"/>
            <a:r>
              <a:rPr lang="fr-CA" dirty="0" smtClean="0"/>
              <a:t>Not </a:t>
            </a:r>
            <a:r>
              <a:rPr lang="fr-CA" dirty="0" err="1" smtClean="0"/>
              <a:t>just</a:t>
            </a:r>
            <a:r>
              <a:rPr lang="fr-CA" dirty="0" smtClean="0"/>
              <a:t> a </a:t>
            </a:r>
            <a:r>
              <a:rPr lang="fr-CA" dirty="0" err="1" smtClean="0"/>
              <a:t>touch</a:t>
            </a:r>
            <a:r>
              <a:rPr lang="fr-CA" dirty="0" smtClean="0"/>
              <a:t> issue</a:t>
            </a:r>
            <a:r>
              <a:rPr lang="fr-CA" dirty="0" smtClean="0"/>
              <a:t>!  Issues </a:t>
            </a:r>
            <a:r>
              <a:rPr lang="fr-CA" dirty="0" err="1" smtClean="0"/>
              <a:t>occur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mouse as </a:t>
            </a:r>
            <a:r>
              <a:rPr lang="fr-CA" dirty="0" err="1" smtClean="0"/>
              <a:t>well</a:t>
            </a:r>
            <a:endParaRPr lang="fr-CA" dirty="0" smtClean="0"/>
          </a:p>
          <a:p>
            <a:pPr eaLnBrk="1" hangingPunct="1"/>
            <a:r>
              <a:rPr lang="fr-CA" dirty="0" err="1"/>
              <a:t>e</a:t>
            </a:r>
            <a:r>
              <a:rPr lang="fr-CA" dirty="0" err="1" smtClean="0"/>
              <a:t>vent.preventDefault</a:t>
            </a:r>
            <a:r>
              <a:rPr lang="fr-CA" dirty="0" smtClean="0"/>
              <a:t>()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friend</a:t>
            </a:r>
            <a:endParaRPr lang="fr-CA" dirty="0"/>
          </a:p>
          <a:p>
            <a:pPr eaLnBrk="1" hangingPunct="1"/>
            <a:endParaRPr lang="fr-CA" dirty="0" smtClean="0"/>
          </a:p>
          <a:p>
            <a:pPr eaLnBrk="1" hangingPunct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74193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 err="1" smtClean="0"/>
              <a:t>Adding</a:t>
            </a:r>
            <a:r>
              <a:rPr lang="fr-CA" b="1" dirty="0" smtClean="0"/>
              <a:t> </a:t>
            </a:r>
            <a:r>
              <a:rPr lang="fr-CA" b="1" dirty="0" err="1" smtClean="0"/>
              <a:t>Swipe</a:t>
            </a:r>
            <a:r>
              <a:rPr lang="fr-CA" b="1" dirty="0" smtClean="0"/>
              <a:t> </a:t>
            </a:r>
            <a:r>
              <a:rPr lang="fr-CA" b="1" dirty="0" err="1" smtClean="0"/>
              <a:t>Gesture</a:t>
            </a:r>
            <a:endParaRPr lang="fr-CA" b="1" dirty="0" smtClean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pPr eaLnBrk="1" hangingPunct="1"/>
            <a:r>
              <a:rPr lang="fr-CA" dirty="0" err="1" smtClean="0"/>
              <a:t>Listen</a:t>
            </a:r>
            <a:r>
              <a:rPr lang="fr-CA" dirty="0" smtClean="0"/>
              <a:t> for </a:t>
            </a:r>
            <a:r>
              <a:rPr lang="fr-CA" dirty="0" err="1" smtClean="0"/>
              <a:t>GestureEvent</a:t>
            </a:r>
            <a:endParaRPr lang="fr-CA" dirty="0" smtClean="0"/>
          </a:p>
          <a:p>
            <a:pPr eaLnBrk="1" hangingPunct="1"/>
            <a:r>
              <a:rPr lang="fr-CA" dirty="0" err="1" smtClean="0"/>
              <a:t>Listen</a:t>
            </a:r>
            <a:r>
              <a:rPr lang="fr-CA" dirty="0" smtClean="0"/>
              <a:t> </a:t>
            </a:r>
            <a:r>
              <a:rPr lang="fr-CA" dirty="0" smtClean="0"/>
              <a:t>for </a:t>
            </a:r>
            <a:r>
              <a:rPr lang="fr-CA" dirty="0" err="1" smtClean="0"/>
              <a:t>other</a:t>
            </a:r>
            <a:r>
              <a:rPr lang="fr-CA" dirty="0" smtClean="0"/>
              <a:t> </a:t>
            </a:r>
            <a:r>
              <a:rPr lang="fr-CA" dirty="0" err="1" smtClean="0"/>
              <a:t>TouchInteraction</a:t>
            </a:r>
            <a:r>
              <a:rPr lang="fr-CA" dirty="0" smtClean="0"/>
              <a:t> </a:t>
            </a:r>
            <a:r>
              <a:rPr lang="fr-CA" dirty="0" err="1" smtClean="0"/>
              <a:t>STARTs</a:t>
            </a:r>
            <a:r>
              <a:rPr lang="fr-CA" dirty="0" smtClean="0"/>
              <a:t> and </a:t>
            </a:r>
            <a:r>
              <a:rPr lang="fr-CA" dirty="0" err="1" smtClean="0"/>
              <a:t>ENDs</a:t>
            </a:r>
            <a:r>
              <a:rPr lang="fr-CA" dirty="0" smtClean="0"/>
              <a:t> – </a:t>
            </a:r>
            <a:r>
              <a:rPr lang="fr-CA" dirty="0" err="1" smtClean="0"/>
              <a:t>can’t</a:t>
            </a:r>
            <a:r>
              <a:rPr lang="fr-CA" dirty="0" smtClean="0"/>
              <a:t> </a:t>
            </a:r>
            <a:r>
              <a:rPr lang="fr-CA" dirty="0" err="1" smtClean="0"/>
              <a:t>interrupt</a:t>
            </a:r>
            <a:r>
              <a:rPr lang="fr-CA" dirty="0" smtClean="0"/>
              <a:t> </a:t>
            </a:r>
            <a:r>
              <a:rPr lang="fr-CA" dirty="0" err="1" smtClean="0"/>
              <a:t>another</a:t>
            </a:r>
            <a:r>
              <a:rPr lang="fr-CA" dirty="0" smtClean="0"/>
              <a:t> </a:t>
            </a:r>
            <a:r>
              <a:rPr lang="fr-CA" dirty="0" smtClean="0"/>
              <a:t>START</a:t>
            </a:r>
            <a:endParaRPr lang="fr-CA" dirty="0" smtClean="0"/>
          </a:p>
          <a:p>
            <a:pPr eaLnBrk="1" hangingPunct="1"/>
            <a:r>
              <a:rPr lang="fr-CA" dirty="0" smtClean="0"/>
              <a:t>Once </a:t>
            </a:r>
            <a:r>
              <a:rPr lang="fr-CA" dirty="0" err="1" smtClean="0"/>
              <a:t>swipe</a:t>
            </a:r>
            <a:r>
              <a:rPr lang="fr-CA" dirty="0" smtClean="0"/>
              <a:t> </a:t>
            </a:r>
            <a:r>
              <a:rPr lang="fr-CA" dirty="0" err="1" smtClean="0"/>
              <a:t>occurs</a:t>
            </a:r>
            <a:r>
              <a:rPr lang="fr-CA" dirty="0" smtClean="0"/>
              <a:t>, </a:t>
            </a:r>
            <a:r>
              <a:rPr lang="fr-CA" dirty="0" err="1" smtClean="0"/>
              <a:t>dispatch</a:t>
            </a:r>
            <a:r>
              <a:rPr lang="fr-CA" dirty="0" smtClean="0"/>
              <a:t> a </a:t>
            </a:r>
            <a:r>
              <a:rPr lang="fr-CA" dirty="0" smtClean="0"/>
              <a:t>STARTING, </a:t>
            </a:r>
            <a:r>
              <a:rPr lang="fr-CA" dirty="0" smtClean="0"/>
              <a:t>and if not </a:t>
            </a:r>
            <a:r>
              <a:rPr lang="fr-CA" dirty="0" err="1" smtClean="0"/>
              <a:t>cancelled</a:t>
            </a:r>
            <a:r>
              <a:rPr lang="fr-CA" dirty="0" smtClean="0"/>
              <a:t>, </a:t>
            </a:r>
            <a:r>
              <a:rPr lang="fr-CA" dirty="0" err="1" smtClean="0"/>
              <a:t>dispatch</a:t>
            </a:r>
            <a:r>
              <a:rPr lang="fr-CA" dirty="0" smtClean="0"/>
              <a:t> a </a:t>
            </a:r>
            <a:r>
              <a:rPr lang="fr-CA" dirty="0" smtClean="0"/>
              <a:t>START (and </a:t>
            </a:r>
            <a:r>
              <a:rPr lang="fr-CA" dirty="0" err="1" smtClean="0"/>
              <a:t>then</a:t>
            </a:r>
            <a:r>
              <a:rPr lang="fr-CA" dirty="0" smtClean="0"/>
              <a:t> an END </a:t>
            </a:r>
            <a:r>
              <a:rPr lang="fr-CA" dirty="0" err="1" smtClean="0"/>
              <a:t>since</a:t>
            </a:r>
            <a:r>
              <a:rPr lang="fr-CA" dirty="0" smtClean="0"/>
              <a:t> </a:t>
            </a:r>
            <a:r>
              <a:rPr lang="fr-CA" dirty="0" err="1" smtClean="0"/>
              <a:t>it’s</a:t>
            </a:r>
            <a:r>
              <a:rPr lang="fr-CA" dirty="0" smtClean="0"/>
              <a:t> not </a:t>
            </a:r>
            <a:r>
              <a:rPr lang="fr-CA" dirty="0" err="1" smtClean="0"/>
              <a:t>asynchronous</a:t>
            </a:r>
            <a:endParaRPr lang="fr-CA" dirty="0" smtClean="0"/>
          </a:p>
          <a:p>
            <a:pPr eaLnBrk="1" hangingPunct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48347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smtClean="0"/>
              <a:t>Questions</a:t>
            </a:r>
          </a:p>
        </p:txBody>
      </p:sp>
      <p:pic>
        <p:nvPicPr>
          <p:cNvPr id="73730" name="Picture 2" descr="C:\Users\asus\AppData\Local\Microsoft\Windows\Temporary Internet Files\Content.IE5\T6JHDOSA\MC9000539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125538"/>
            <a:ext cx="504031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 smtClean="0"/>
              <a:t>About Me…About You</a:t>
            </a:r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r>
              <a:rPr lang="en-US" dirty="0" smtClean="0"/>
              <a:t>Former Flex SDK Engineer</a:t>
            </a:r>
          </a:p>
          <a:p>
            <a:r>
              <a:rPr lang="en-US" dirty="0" smtClean="0"/>
              <a:t>Currently consultant at Lab49 UK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 smtClean="0"/>
              <a:t>Flash </a:t>
            </a:r>
            <a:r>
              <a:rPr lang="fr-CA" b="1" dirty="0" err="1" smtClean="0"/>
              <a:t>Touch</a:t>
            </a:r>
            <a:r>
              <a:rPr lang="fr-CA" b="1" dirty="0" smtClean="0"/>
              <a:t> Basics</a:t>
            </a:r>
            <a:endParaRPr lang="fr-CA" b="1" dirty="0" smtClean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pPr eaLnBrk="1" hangingPunct="1"/>
            <a:r>
              <a:rPr lang="fr-CA" dirty="0" err="1" smtClean="0"/>
              <a:t>f</a:t>
            </a:r>
            <a:r>
              <a:rPr lang="fr-CA" dirty="0" err="1" smtClean="0"/>
              <a:t>lash.ui.MultitouchInputMode</a:t>
            </a:r>
            <a:endParaRPr lang="fr-CA" dirty="0"/>
          </a:p>
          <a:p>
            <a:pPr lvl="1" eaLnBrk="1" hangingPunct="1"/>
            <a:r>
              <a:rPr lang="fr-CA" dirty="0" smtClean="0"/>
              <a:t>TOUCH_POINT</a:t>
            </a:r>
          </a:p>
          <a:p>
            <a:pPr lvl="1" eaLnBrk="1" hangingPunct="1"/>
            <a:r>
              <a:rPr lang="fr-CA" dirty="0" smtClean="0"/>
              <a:t>GESTURE</a:t>
            </a:r>
          </a:p>
          <a:p>
            <a:pPr lvl="1" eaLnBrk="1" hangingPunct="1"/>
            <a:r>
              <a:rPr lang="fr-CA" dirty="0" smtClean="0"/>
              <a:t>NONE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6193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/>
              <a:t>Flash </a:t>
            </a:r>
            <a:r>
              <a:rPr lang="fr-CA" b="1" dirty="0" err="1"/>
              <a:t>Touch</a:t>
            </a:r>
            <a:r>
              <a:rPr lang="fr-CA" b="1" dirty="0"/>
              <a:t> </a:t>
            </a:r>
            <a:r>
              <a:rPr lang="fr-CA" b="1" dirty="0" smtClean="0"/>
              <a:t>Basics</a:t>
            </a:r>
            <a:endParaRPr lang="fr-CA" b="1" dirty="0" smtClean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pPr eaLnBrk="1" hangingPunct="1"/>
            <a:r>
              <a:rPr lang="fr-CA" dirty="0" err="1" smtClean="0"/>
              <a:t>flash.events.TouchEvent</a:t>
            </a:r>
            <a:endParaRPr lang="fr-CA" dirty="0" smtClean="0"/>
          </a:p>
          <a:p>
            <a:pPr lvl="1" eaLnBrk="1" hangingPunct="1"/>
            <a:r>
              <a:rPr lang="fr-CA" dirty="0" smtClean="0"/>
              <a:t>BEGIN</a:t>
            </a:r>
          </a:p>
          <a:p>
            <a:pPr lvl="1" eaLnBrk="1" hangingPunct="1"/>
            <a:r>
              <a:rPr lang="fr-CA" dirty="0" smtClean="0"/>
              <a:t>END</a:t>
            </a:r>
          </a:p>
          <a:p>
            <a:pPr lvl="1" eaLnBrk="1" hangingPunct="1"/>
            <a:r>
              <a:rPr lang="fr-CA" dirty="0" smtClean="0"/>
              <a:t>MOVE</a:t>
            </a:r>
          </a:p>
          <a:p>
            <a:pPr eaLnBrk="1" hangingPunct="1"/>
            <a:r>
              <a:rPr lang="fr-CA" dirty="0" err="1" smtClean="0"/>
              <a:t>touchEvent</a:t>
            </a:r>
            <a:endParaRPr lang="fr-CA" dirty="0" smtClean="0"/>
          </a:p>
          <a:p>
            <a:pPr lvl="1" eaLnBrk="1" hangingPunct="1"/>
            <a:r>
              <a:rPr lang="fr-CA" dirty="0" err="1" smtClean="0"/>
              <a:t>touchPointID</a:t>
            </a:r>
            <a:endParaRPr lang="fr-CA" dirty="0" smtClean="0"/>
          </a:p>
          <a:p>
            <a:pPr lvl="1" eaLnBrk="1" hangingPunct="1"/>
            <a:r>
              <a:rPr lang="fr-CA" dirty="0" err="1" smtClean="0"/>
              <a:t>isPrimaryTouchPoint</a:t>
            </a:r>
            <a:endParaRPr lang="fr-CA" dirty="0" smtClean="0"/>
          </a:p>
          <a:p>
            <a:pPr lvl="1" eaLnBrk="1" hangingPunct="1"/>
            <a:r>
              <a:rPr lang="fr-CA" dirty="0"/>
              <a:t>p</a:t>
            </a:r>
            <a:r>
              <a:rPr lang="fr-CA" dirty="0" smtClean="0"/>
              <a:t>ressure</a:t>
            </a:r>
          </a:p>
          <a:p>
            <a:pPr lvl="1" eaLnBrk="1" hangingPunct="1"/>
            <a:r>
              <a:rPr lang="fr-CA" dirty="0" err="1" smtClean="0"/>
              <a:t>sizeX</a:t>
            </a:r>
            <a:endParaRPr lang="fr-CA" dirty="0" smtClean="0"/>
          </a:p>
          <a:p>
            <a:pPr lvl="1" eaLnBrk="1" hangingPunct="1"/>
            <a:r>
              <a:rPr lang="fr-CA" dirty="0" err="1" smtClean="0"/>
              <a:t>sizeY</a:t>
            </a:r>
            <a:endParaRPr lang="fr-CA" dirty="0" smtClean="0"/>
          </a:p>
          <a:p>
            <a:pPr eaLnBrk="1" hangingPunct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9394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/>
              <a:t>Flash </a:t>
            </a:r>
            <a:r>
              <a:rPr lang="fr-CA" b="1" dirty="0" err="1"/>
              <a:t>Touch</a:t>
            </a:r>
            <a:r>
              <a:rPr lang="fr-CA" b="1" dirty="0"/>
              <a:t> </a:t>
            </a:r>
            <a:r>
              <a:rPr lang="fr-CA" b="1" dirty="0" smtClean="0"/>
              <a:t>Basics</a:t>
            </a:r>
            <a:endParaRPr lang="fr-CA" b="1" dirty="0" smtClean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pPr eaLnBrk="1" hangingPunct="1"/>
            <a:r>
              <a:rPr lang="fr-CA" dirty="0" err="1" smtClean="0"/>
              <a:t>flash.events.GestureEvent</a:t>
            </a:r>
            <a:endParaRPr lang="fr-CA" dirty="0" smtClean="0"/>
          </a:p>
          <a:p>
            <a:pPr lvl="1" eaLnBrk="1" hangingPunct="1"/>
            <a:r>
              <a:rPr lang="fr-CA" dirty="0" smtClean="0"/>
              <a:t>GESTURE_TWO_FINGER_TAP</a:t>
            </a:r>
          </a:p>
          <a:p>
            <a:pPr eaLnBrk="1" hangingPunct="1"/>
            <a:r>
              <a:rPr lang="fr-CA" dirty="0" err="1"/>
              <a:t>f</a:t>
            </a:r>
            <a:r>
              <a:rPr lang="fr-CA" dirty="0" err="1" smtClean="0"/>
              <a:t>lash.events.GestureTransformEvent</a:t>
            </a:r>
            <a:endParaRPr lang="fr-CA" dirty="0" smtClean="0"/>
          </a:p>
          <a:p>
            <a:pPr lvl="1" eaLnBrk="1" hangingPunct="1"/>
            <a:r>
              <a:rPr lang="fr-CA" dirty="0" smtClean="0"/>
              <a:t>GESTURE_PAN</a:t>
            </a:r>
          </a:p>
          <a:p>
            <a:pPr lvl="1" eaLnBrk="1" hangingPunct="1"/>
            <a:r>
              <a:rPr lang="fr-CA" dirty="0" smtClean="0"/>
              <a:t>GESTURE_ROTATE</a:t>
            </a:r>
          </a:p>
          <a:p>
            <a:pPr lvl="1" eaLnBrk="1" hangingPunct="1"/>
            <a:r>
              <a:rPr lang="fr-CA" dirty="0" smtClean="0"/>
              <a:t>GESTURE_ZOOM</a:t>
            </a:r>
          </a:p>
          <a:p>
            <a:pPr lvl="1" eaLnBrk="1" hangingPunct="1"/>
            <a:r>
              <a:rPr lang="fr-CA" dirty="0" smtClean="0"/>
              <a:t>GESTURE_SWIPE</a:t>
            </a:r>
          </a:p>
          <a:p>
            <a:pPr eaLnBrk="1" hangingPunct="1"/>
            <a:r>
              <a:rPr lang="fr-CA" dirty="0" err="1" smtClean="0"/>
              <a:t>flash.events.PressAndTapGestureEvent</a:t>
            </a:r>
            <a:endParaRPr lang="fr-CA" dirty="0" smtClean="0"/>
          </a:p>
          <a:p>
            <a:pPr lvl="1" eaLnBrk="1" hangingPunct="1"/>
            <a:r>
              <a:rPr lang="fr-CA" dirty="0" smtClean="0"/>
              <a:t>PRESS_AND_TAP_GESTURE_EVENT</a:t>
            </a:r>
          </a:p>
        </p:txBody>
      </p:sp>
    </p:spTree>
    <p:extLst>
      <p:ext uri="{BB962C8B-B14F-4D97-AF65-F5344CB8AC3E}">
        <p14:creationId xmlns:p14="http://schemas.microsoft.com/office/powerpoint/2010/main" val="41685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 smtClean="0"/>
              <a:t>Flex </a:t>
            </a:r>
            <a:r>
              <a:rPr lang="fr-CA" b="1" dirty="0" err="1" smtClean="0"/>
              <a:t>Touch</a:t>
            </a:r>
            <a:r>
              <a:rPr lang="fr-CA" b="1" dirty="0" smtClean="0"/>
              <a:t> </a:t>
            </a:r>
            <a:r>
              <a:rPr lang="fr-CA" b="1" dirty="0" smtClean="0"/>
              <a:t>Basics</a:t>
            </a:r>
            <a:endParaRPr lang="fr-CA" b="1" dirty="0" smtClean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893175" cy="5256212"/>
          </a:xfrm>
        </p:spPr>
        <p:txBody>
          <a:bodyPr/>
          <a:lstStyle/>
          <a:p>
            <a:pPr eaLnBrk="1" hangingPunct="1"/>
            <a:r>
              <a:rPr lang="fr-CA" dirty="0" err="1" smtClean="0"/>
              <a:t>MultiTouch.inputMode</a:t>
            </a:r>
            <a:r>
              <a:rPr lang="fr-CA" dirty="0" smtClean="0"/>
              <a:t> </a:t>
            </a:r>
            <a:r>
              <a:rPr lang="fr-CA" dirty="0" err="1" smtClean="0"/>
              <a:t>controls</a:t>
            </a:r>
            <a:r>
              <a:rPr lang="fr-CA" dirty="0" smtClean="0"/>
              <a:t> </a:t>
            </a:r>
            <a:r>
              <a:rPr lang="fr-CA" dirty="0" err="1" smtClean="0"/>
              <a:t>what</a:t>
            </a:r>
            <a:r>
              <a:rPr lang="fr-CA" dirty="0" smtClean="0"/>
              <a:t> Flash </a:t>
            </a:r>
            <a:r>
              <a:rPr lang="fr-CA" dirty="0" err="1" smtClean="0"/>
              <a:t>events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get</a:t>
            </a:r>
            <a:endParaRPr lang="fr-CA" dirty="0" smtClean="0"/>
          </a:p>
          <a:p>
            <a:pPr eaLnBrk="1" hangingPunct="1"/>
            <a:r>
              <a:rPr lang="fr-CA" dirty="0" err="1" smtClean="0"/>
              <a:t>UIComponent.interactionMode</a:t>
            </a:r>
            <a:r>
              <a:rPr lang="fr-CA" dirty="0" smtClean="0"/>
              <a:t> style </a:t>
            </a:r>
            <a:r>
              <a:rPr lang="fr-CA" dirty="0" err="1" smtClean="0"/>
              <a:t>controls</a:t>
            </a:r>
            <a:r>
              <a:rPr lang="fr-CA" dirty="0" smtClean="0"/>
              <a:t> how the Flex components </a:t>
            </a:r>
            <a:r>
              <a:rPr lang="fr-CA" dirty="0" err="1" smtClean="0"/>
              <a:t>respond</a:t>
            </a:r>
            <a:r>
              <a:rPr lang="fr-CA" dirty="0" smtClean="0"/>
              <a:t> to </a:t>
            </a:r>
            <a:r>
              <a:rPr lang="fr-CA" dirty="0" err="1" smtClean="0"/>
              <a:t>those</a:t>
            </a:r>
            <a:r>
              <a:rPr lang="fr-CA" dirty="0" smtClean="0"/>
              <a:t> </a:t>
            </a:r>
            <a:r>
              <a:rPr lang="fr-CA" dirty="0" err="1" smtClean="0"/>
              <a:t>events</a:t>
            </a:r>
            <a:endParaRPr lang="fr-CA" dirty="0" smtClean="0"/>
          </a:p>
          <a:p>
            <a:pPr lvl="1" eaLnBrk="1" hangingPunct="1"/>
            <a:r>
              <a:rPr lang="fr-CA" dirty="0" err="1" smtClean="0"/>
              <a:t>mx.core.InteractionMode</a:t>
            </a:r>
            <a:endParaRPr lang="fr-CA" dirty="0"/>
          </a:p>
          <a:p>
            <a:pPr lvl="2" eaLnBrk="1" hangingPunct="1"/>
            <a:r>
              <a:rPr lang="fr-CA" dirty="0"/>
              <a:t>TOUCH</a:t>
            </a:r>
          </a:p>
          <a:p>
            <a:pPr lvl="2" eaLnBrk="1" hangingPunct="1"/>
            <a:r>
              <a:rPr lang="fr-CA" dirty="0" smtClean="0"/>
              <a:t>MOUSE</a:t>
            </a:r>
            <a:endParaRPr lang="fr-CA" dirty="0" smtClean="0"/>
          </a:p>
          <a:p>
            <a:pPr eaLnBrk="1" hangingPunct="1"/>
            <a:r>
              <a:rPr lang="fr-CA" dirty="0" smtClean="0"/>
              <a:t>New </a:t>
            </a:r>
            <a:r>
              <a:rPr lang="fr-CA" dirty="0" smtClean="0"/>
              <a:t>down state for item </a:t>
            </a:r>
            <a:r>
              <a:rPr lang="fr-CA" dirty="0" err="1" smtClean="0"/>
              <a:t>renderers</a:t>
            </a:r>
            <a:endParaRPr lang="fr-CA" dirty="0" smtClean="0"/>
          </a:p>
          <a:p>
            <a:pPr lvl="1" eaLnBrk="1" hangingPunct="1"/>
            <a:r>
              <a:rPr lang="fr-CA" dirty="0" smtClean="0"/>
              <a:t>Down vs </a:t>
            </a:r>
            <a:r>
              <a:rPr lang="fr-CA" dirty="0" err="1" smtClean="0"/>
              <a:t>selected</a:t>
            </a:r>
            <a:r>
              <a:rPr lang="fr-CA" dirty="0" smtClean="0"/>
              <a:t>: Down shows </a:t>
            </a:r>
            <a:r>
              <a:rPr lang="fr-CA" dirty="0" err="1" smtClean="0"/>
              <a:t>intent</a:t>
            </a:r>
            <a:r>
              <a:rPr lang="fr-CA" dirty="0" smtClean="0"/>
              <a:t> to click, </a:t>
            </a:r>
            <a:r>
              <a:rPr lang="fr-CA" dirty="0" err="1" smtClean="0"/>
              <a:t>selected</a:t>
            </a:r>
            <a:r>
              <a:rPr lang="fr-CA" dirty="0" smtClean="0"/>
              <a:t> shows item </a:t>
            </a:r>
            <a:r>
              <a:rPr lang="fr-CA" dirty="0" err="1" smtClean="0"/>
              <a:t>selection</a:t>
            </a:r>
            <a:r>
              <a:rPr lang="fr-CA" dirty="0" smtClean="0"/>
              <a:t>(s).  To show </a:t>
            </a:r>
            <a:r>
              <a:rPr lang="fr-CA" dirty="0" err="1" smtClean="0"/>
              <a:t>both</a:t>
            </a:r>
            <a:r>
              <a:rPr lang="fr-CA" dirty="0" smtClean="0"/>
              <a:t> in mobile, use an item </a:t>
            </a:r>
            <a:r>
              <a:rPr lang="fr-CA" dirty="0" err="1" smtClean="0"/>
              <a:t>renderer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a </a:t>
            </a:r>
            <a:r>
              <a:rPr lang="fr-CA" dirty="0" err="1" smtClean="0"/>
              <a:t>checkmark</a:t>
            </a:r>
            <a:endParaRPr lang="fr-CA" dirty="0"/>
          </a:p>
          <a:p>
            <a:pPr eaLnBrk="1" hangingPunct="1"/>
            <a:endParaRPr lang="fr-CA" dirty="0" smtClean="0"/>
          </a:p>
          <a:p>
            <a:pPr eaLnBrk="1" hangingPunct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0617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 smtClean="0"/>
              <a:t>Multi-select Item </a:t>
            </a:r>
            <a:r>
              <a:rPr lang="fr-CA" b="1" dirty="0" err="1" smtClean="0"/>
              <a:t>Renderers</a:t>
            </a:r>
            <a:r>
              <a:rPr lang="fr-CA" b="1" dirty="0" smtClean="0"/>
              <a:t> </a:t>
            </a:r>
            <a:r>
              <a:rPr lang="fr-CA" b="1" dirty="0" err="1" smtClean="0"/>
              <a:t>Example</a:t>
            </a:r>
            <a:endParaRPr lang="fr-CA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2405"/>
            <a:ext cx="8229600" cy="4626891"/>
          </a:xfrm>
        </p:spPr>
      </p:pic>
    </p:spTree>
    <p:extLst>
      <p:ext uri="{BB962C8B-B14F-4D97-AF65-F5344CB8AC3E}">
        <p14:creationId xmlns:p14="http://schemas.microsoft.com/office/powerpoint/2010/main" val="12496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 err="1" smtClean="0"/>
              <a:t>Why</a:t>
            </a:r>
            <a:r>
              <a:rPr lang="fr-CA" b="1" dirty="0" smtClean="0"/>
              <a:t> </a:t>
            </a:r>
            <a:r>
              <a:rPr lang="fr-CA" b="1" dirty="0" err="1" smtClean="0"/>
              <a:t>is</a:t>
            </a:r>
            <a:r>
              <a:rPr lang="fr-CA" b="1" dirty="0" smtClean="0"/>
              <a:t> </a:t>
            </a:r>
            <a:r>
              <a:rPr lang="fr-CA" b="1" dirty="0" err="1" smtClean="0"/>
              <a:t>Touch</a:t>
            </a:r>
            <a:r>
              <a:rPr lang="fr-CA" b="1" dirty="0" smtClean="0"/>
              <a:t> </a:t>
            </a:r>
            <a:r>
              <a:rPr lang="fr-CA" b="1" dirty="0" err="1" smtClean="0"/>
              <a:t>Difficult</a:t>
            </a:r>
            <a:endParaRPr lang="fr-CA" b="1" dirty="0" smtClean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pPr eaLnBrk="1" hangingPunct="1"/>
            <a:r>
              <a:rPr lang="fr-CA" dirty="0" err="1" smtClean="0"/>
              <a:t>Touch</a:t>
            </a:r>
            <a:r>
              <a:rPr lang="fr-CA" dirty="0" smtClean="0"/>
              <a:t> </a:t>
            </a:r>
            <a:r>
              <a:rPr lang="fr-CA" dirty="0" err="1" smtClean="0"/>
              <a:t>events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inaccurate</a:t>
            </a:r>
            <a:endParaRPr lang="fr-CA" dirty="0" smtClean="0"/>
          </a:p>
          <a:p>
            <a:pPr eaLnBrk="1" hangingPunct="1"/>
            <a:r>
              <a:rPr lang="fr-CA" dirty="0" smtClean="0"/>
              <a:t>Interactions are </a:t>
            </a:r>
            <a:r>
              <a:rPr lang="fr-CA" dirty="0" err="1" smtClean="0"/>
              <a:t>asynchronous</a:t>
            </a:r>
            <a:r>
              <a:rPr lang="fr-CA" dirty="0" smtClean="0"/>
              <a:t> and </a:t>
            </a:r>
            <a:r>
              <a:rPr lang="fr-CA" dirty="0" err="1" smtClean="0"/>
              <a:t>ambiguous</a:t>
            </a:r>
            <a:endParaRPr lang="fr-CA" dirty="0" smtClean="0"/>
          </a:p>
          <a:p>
            <a:pPr eaLnBrk="1" hangingPunct="1"/>
            <a:endParaRPr lang="fr-CA" dirty="0"/>
          </a:p>
          <a:p>
            <a:pPr eaLnBrk="1" hangingPunct="1"/>
            <a:r>
              <a:rPr lang="fr-CA" dirty="0" err="1" smtClean="0"/>
              <a:t>Who</a:t>
            </a:r>
            <a:r>
              <a:rPr lang="fr-CA" dirty="0" smtClean="0"/>
              <a:t> </a:t>
            </a:r>
            <a:r>
              <a:rPr lang="fr-CA" dirty="0" err="1" smtClean="0"/>
              <a:t>interprets</a:t>
            </a:r>
            <a:r>
              <a:rPr lang="fr-CA" dirty="0" smtClean="0"/>
              <a:t> </a:t>
            </a: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was</a:t>
            </a:r>
            <a:r>
              <a:rPr lang="fr-CA" dirty="0" smtClean="0"/>
              <a:t> </a:t>
            </a:r>
            <a:r>
              <a:rPr lang="fr-CA" dirty="0" err="1" smtClean="0"/>
              <a:t>meant</a:t>
            </a:r>
            <a:r>
              <a:rPr lang="fr-CA" dirty="0" smtClean="0"/>
              <a:t>?</a:t>
            </a:r>
          </a:p>
          <a:p>
            <a:pPr lvl="1" eaLnBrk="1" hangingPunct="1"/>
            <a:r>
              <a:rPr lang="fr-CA" dirty="0" smtClean="0"/>
              <a:t>Components </a:t>
            </a:r>
            <a:r>
              <a:rPr lang="fr-CA" dirty="0" err="1" smtClean="0"/>
              <a:t>need</a:t>
            </a:r>
            <a:r>
              <a:rPr lang="fr-CA" dirty="0" smtClean="0"/>
              <a:t> to </a:t>
            </a:r>
            <a:r>
              <a:rPr lang="fr-CA" dirty="0" err="1" smtClean="0"/>
              <a:t>coordinate</a:t>
            </a:r>
            <a:r>
              <a:rPr lang="fr-CA" dirty="0" smtClean="0"/>
              <a:t> </a:t>
            </a:r>
            <a:r>
              <a:rPr lang="fr-CA" dirty="0" err="1" smtClean="0"/>
              <a:t>together</a:t>
            </a:r>
            <a:endParaRPr lang="fr-CA" dirty="0" smtClean="0"/>
          </a:p>
          <a:p>
            <a:pPr eaLnBrk="1" hangingPunct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4075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pPr eaLnBrk="1" hangingPunct="1"/>
            <a:r>
              <a:rPr lang="fr-CA" b="1" dirty="0" err="1" smtClean="0"/>
              <a:t>Button</a:t>
            </a:r>
            <a:r>
              <a:rPr lang="fr-CA" b="1" dirty="0" smtClean="0"/>
              <a:t> </a:t>
            </a:r>
            <a:r>
              <a:rPr lang="fr-CA" b="1" dirty="0" smtClean="0"/>
              <a:t>clicks in a </a:t>
            </a:r>
            <a:r>
              <a:rPr lang="fr-CA" b="1" dirty="0" err="1" smtClean="0"/>
              <a:t>touch</a:t>
            </a:r>
            <a:r>
              <a:rPr lang="fr-CA" b="1" dirty="0" smtClean="0"/>
              <a:t>-world</a:t>
            </a:r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pPr eaLnBrk="1" hangingPunct="1"/>
            <a:r>
              <a:rPr lang="fr-CA" dirty="0" smtClean="0"/>
              <a:t>User presses down on a </a:t>
            </a:r>
            <a:r>
              <a:rPr lang="fr-CA" dirty="0" err="1" smtClean="0"/>
              <a:t>button</a:t>
            </a:r>
            <a:endParaRPr lang="fr-CA" dirty="0"/>
          </a:p>
          <a:p>
            <a:pPr eaLnBrk="1" hangingPunct="1"/>
            <a:r>
              <a:rPr lang="fr-CA" dirty="0" smtClean="0"/>
              <a:t>Are </a:t>
            </a:r>
            <a:r>
              <a:rPr lang="fr-CA" dirty="0" err="1" smtClean="0"/>
              <a:t>they</a:t>
            </a:r>
            <a:r>
              <a:rPr lang="fr-CA" dirty="0" smtClean="0"/>
              <a:t> </a:t>
            </a:r>
            <a:r>
              <a:rPr lang="fr-CA" dirty="0" err="1" smtClean="0"/>
              <a:t>attempting</a:t>
            </a:r>
            <a:r>
              <a:rPr lang="fr-CA" dirty="0" smtClean="0"/>
              <a:t> to </a:t>
            </a:r>
            <a:r>
              <a:rPr lang="fr-CA" dirty="0" err="1" smtClean="0"/>
              <a:t>touch</a:t>
            </a:r>
            <a:r>
              <a:rPr lang="fr-CA" dirty="0" smtClean="0"/>
              <a:t> the </a:t>
            </a:r>
            <a:r>
              <a:rPr lang="fr-CA" dirty="0" err="1" smtClean="0"/>
              <a:t>button</a:t>
            </a:r>
            <a:r>
              <a:rPr lang="fr-CA" dirty="0" smtClean="0"/>
              <a:t> or </a:t>
            </a:r>
            <a:r>
              <a:rPr lang="fr-CA" dirty="0" err="1" smtClean="0"/>
              <a:t>start</a:t>
            </a:r>
            <a:r>
              <a:rPr lang="fr-CA" dirty="0" smtClean="0"/>
              <a:t> scrolling?</a:t>
            </a:r>
          </a:p>
          <a:p>
            <a:pPr eaLnBrk="1" hangingPunct="1"/>
            <a:r>
              <a:rPr lang="fr-CA" dirty="0" err="1" smtClean="0"/>
              <a:t>When</a:t>
            </a:r>
            <a:r>
              <a:rPr lang="fr-CA" dirty="0" smtClean="0"/>
              <a:t> do </a:t>
            </a:r>
            <a:r>
              <a:rPr lang="fr-CA" dirty="0" err="1" smtClean="0"/>
              <a:t>we</a:t>
            </a:r>
            <a:r>
              <a:rPr lang="fr-CA" dirty="0" smtClean="0"/>
              <a:t> show a down state on the </a:t>
            </a:r>
            <a:r>
              <a:rPr lang="fr-CA" dirty="0" err="1" smtClean="0"/>
              <a:t>Button</a:t>
            </a:r>
            <a:r>
              <a:rPr lang="fr-CA" dirty="0" smtClean="0"/>
              <a:t>?</a:t>
            </a:r>
          </a:p>
          <a:p>
            <a:pPr eaLnBrk="1" hangingPunct="1"/>
            <a:r>
              <a:rPr lang="fr-CA" dirty="0" err="1" smtClean="0"/>
              <a:t>What</a:t>
            </a:r>
            <a:r>
              <a:rPr lang="fr-CA" dirty="0" smtClean="0"/>
              <a:t> if the user </a:t>
            </a:r>
            <a:r>
              <a:rPr lang="fr-CA" dirty="0" err="1" smtClean="0"/>
              <a:t>starts</a:t>
            </a:r>
            <a:r>
              <a:rPr lang="fr-CA" dirty="0" smtClean="0"/>
              <a:t> scrolling </a:t>
            </a:r>
            <a:r>
              <a:rPr lang="fr-CA" dirty="0" err="1" smtClean="0"/>
              <a:t>later</a:t>
            </a:r>
            <a:r>
              <a:rPr lang="fr-CA" dirty="0" smtClean="0"/>
              <a:t>?</a:t>
            </a:r>
          </a:p>
          <a:p>
            <a:pPr eaLnBrk="1" hangingPunct="1"/>
            <a:r>
              <a:rPr lang="fr-CA" dirty="0" err="1" smtClean="0"/>
              <a:t>What</a:t>
            </a:r>
            <a:r>
              <a:rPr lang="fr-CA" dirty="0" smtClean="0"/>
              <a:t> if the user presses on the </a:t>
            </a:r>
            <a:r>
              <a:rPr lang="fr-CA" dirty="0" err="1" smtClean="0"/>
              <a:t>button</a:t>
            </a:r>
            <a:r>
              <a:rPr lang="fr-CA" dirty="0" smtClean="0"/>
              <a:t> </a:t>
            </a:r>
            <a:r>
              <a:rPr lang="fr-CA" dirty="0" err="1" smtClean="0"/>
              <a:t>quickly</a:t>
            </a:r>
            <a:r>
              <a:rPr lang="fr-CA" dirty="0" smtClean="0"/>
              <a:t> – how </a:t>
            </a:r>
            <a:r>
              <a:rPr lang="fr-CA" dirty="0" err="1" smtClean="0"/>
              <a:t>does</a:t>
            </a:r>
            <a:r>
              <a:rPr lang="fr-CA" dirty="0" smtClean="0"/>
              <a:t> the user </a:t>
            </a:r>
            <a:r>
              <a:rPr lang="fr-CA" dirty="0" err="1" smtClean="0"/>
              <a:t>receive</a:t>
            </a:r>
            <a:r>
              <a:rPr lang="fr-CA" dirty="0" smtClean="0"/>
              <a:t> </a:t>
            </a:r>
            <a:r>
              <a:rPr lang="fr-CA" dirty="0" err="1" smtClean="0"/>
              <a:t>any</a:t>
            </a:r>
            <a:r>
              <a:rPr lang="fr-CA" dirty="0" smtClean="0"/>
              <a:t> feedback?</a:t>
            </a:r>
            <a:endParaRPr lang="fr-CA" dirty="0"/>
          </a:p>
          <a:p>
            <a:pPr eaLnBrk="1" hangingPunct="1"/>
            <a:endParaRPr lang="fr-CA" dirty="0" smtClean="0"/>
          </a:p>
          <a:p>
            <a:pPr eaLnBrk="1" hangingPunct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7818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16278</TotalTime>
  <Words>382</Words>
  <Application>Microsoft Office PowerPoint</Application>
  <PresentationFormat>On-screen Show (4:3)</PresentationFormat>
  <Paragraphs>76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138</vt:lpstr>
      <vt:lpstr>148</vt:lpstr>
      <vt:lpstr>Getting Touch Events to Play Nice in Flex</vt:lpstr>
      <vt:lpstr>About Me…About You</vt:lpstr>
      <vt:lpstr>Flash Touch Basics</vt:lpstr>
      <vt:lpstr>Flash Touch Basics</vt:lpstr>
      <vt:lpstr>Flash Touch Basics</vt:lpstr>
      <vt:lpstr>Flex Touch Basics</vt:lpstr>
      <vt:lpstr>Multi-select Item Renderers Example</vt:lpstr>
      <vt:lpstr>Why is Touch Difficult</vt:lpstr>
      <vt:lpstr>Button clicks in a touch-world</vt:lpstr>
      <vt:lpstr>PowerPoint Presentation</vt:lpstr>
      <vt:lpstr>PowerPoint Presentation</vt:lpstr>
      <vt:lpstr>Touch-cancellation Behaviors</vt:lpstr>
      <vt:lpstr>PowerPoint Presentation</vt:lpstr>
      <vt:lpstr>PowerPoint Presentation</vt:lpstr>
      <vt:lpstr>PowerPoint Presentation</vt:lpstr>
      <vt:lpstr>Buttons inside item renderers</vt:lpstr>
      <vt:lpstr>Adding Swipe Gesture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 4 Containers</dc:title>
  <dc:creator>asus</dc:creator>
  <cp:lastModifiedBy>asus</cp:lastModifiedBy>
  <cp:revision>76</cp:revision>
  <dcterms:created xsi:type="dcterms:W3CDTF">2011-07-05T21:09:17Z</dcterms:created>
  <dcterms:modified xsi:type="dcterms:W3CDTF">2011-10-04T00:08:07Z</dcterms:modified>
</cp:coreProperties>
</file>